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5" r:id="rId9"/>
    <p:sldId id="266" r:id="rId10"/>
    <p:sldId id="267" r:id="rId11"/>
    <p:sldId id="268" r:id="rId12"/>
    <p:sldId id="264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GT" sz="3600" b="1" dirty="0">
                <a:solidFill>
                  <a:schemeClr val="bg1"/>
                </a:solidFill>
              </a:rPr>
              <a:t>Distribución de cobertura por sector (2016)</a:t>
            </a:r>
            <a:endParaRPr lang="es-GT" sz="1600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G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Sector privado y coop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Diversificado</c:v>
                </c:pt>
                <c:pt idx="1">
                  <c:v>Básico</c:v>
                </c:pt>
                <c:pt idx="2">
                  <c:v>Primaria</c:v>
                </c:pt>
                <c:pt idx="3">
                  <c:v>Preprimaria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Sector oficial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Diversificado</c:v>
                </c:pt>
                <c:pt idx="1">
                  <c:v>Básico</c:v>
                </c:pt>
                <c:pt idx="2">
                  <c:v>Primaria</c:v>
                </c:pt>
                <c:pt idx="3">
                  <c:v>Preprimaria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-2</c:v>
                </c:pt>
                <c:pt idx="1">
                  <c:v>-3</c:v>
                </c:pt>
                <c:pt idx="2">
                  <c:v>-8</c:v>
                </c:pt>
                <c:pt idx="3">
                  <c:v>-8.5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58"/>
        <c:axId val="313958352"/>
        <c:axId val="313963248"/>
      </c:barChart>
      <c:catAx>
        <c:axId val="313958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13963248"/>
        <c:crosses val="autoZero"/>
        <c:auto val="1"/>
        <c:lblAlgn val="ctr"/>
        <c:lblOffset val="100"/>
        <c:noMultiLvlLbl val="0"/>
      </c:catAx>
      <c:valAx>
        <c:axId val="31396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1395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Población 15 años o más </c:v>
                </c:pt>
                <c:pt idx="1">
                  <c:v>Hombres</c:v>
                </c:pt>
                <c:pt idx="2">
                  <c:v>Mujeres</c:v>
                </c:pt>
                <c:pt idx="3">
                  <c:v>Indígenas </c:v>
                </c:pt>
                <c:pt idx="4">
                  <c:v>No indígenas</c:v>
                </c:pt>
                <c:pt idx="5">
                  <c:v>Extremadamente pobres</c:v>
                </c:pt>
                <c:pt idx="6">
                  <c:v>Pobres</c:v>
                </c:pt>
                <c:pt idx="7">
                  <c:v>No pobres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5.6</c:v>
                </c:pt>
                <c:pt idx="1">
                  <c:v>6</c:v>
                </c:pt>
                <c:pt idx="2">
                  <c:v>5.3</c:v>
                </c:pt>
                <c:pt idx="3">
                  <c:v>4</c:v>
                </c:pt>
                <c:pt idx="4">
                  <c:v>6.6</c:v>
                </c:pt>
                <c:pt idx="5">
                  <c:v>3.1</c:v>
                </c:pt>
                <c:pt idx="6">
                  <c:v>4.5</c:v>
                </c:pt>
                <c:pt idx="7">
                  <c:v>7.6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3959440"/>
        <c:axId val="313965424"/>
      </c:barChart>
      <c:catAx>
        <c:axId val="31395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13965424"/>
        <c:crosses val="autoZero"/>
        <c:auto val="1"/>
        <c:lblAlgn val="ctr"/>
        <c:lblOffset val="100"/>
        <c:noMultiLvlLbl val="0"/>
      </c:catAx>
      <c:valAx>
        <c:axId val="313965424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1395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27FDE-C8AD-4D8F-A400-98BDF9E3DC2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4E346C96-4550-465B-A918-5459C9522337}">
      <dgm:prSet phldrT="[Texto]" custT="1"/>
      <dgm:spPr/>
      <dgm:t>
        <a:bodyPr/>
        <a:lstStyle/>
        <a:p>
          <a:r>
            <a:rPr lang="es-ES" sz="2000" b="1" dirty="0" smtClean="0"/>
            <a:t>Priorización de acciones </a:t>
          </a:r>
          <a:endParaRPr lang="es-GT" sz="2000" b="1" dirty="0"/>
        </a:p>
      </dgm:t>
    </dgm:pt>
    <dgm:pt modelId="{247EB1EE-FE33-4642-9D28-3CA3F53F1503}" type="parTrans" cxnId="{1DDF062B-0988-4B7E-9515-0AC735849E5E}">
      <dgm:prSet/>
      <dgm:spPr/>
      <dgm:t>
        <a:bodyPr/>
        <a:lstStyle/>
        <a:p>
          <a:endParaRPr lang="es-GT"/>
        </a:p>
      </dgm:t>
    </dgm:pt>
    <dgm:pt modelId="{9DD489A2-DC34-4115-9862-A5A949250326}" type="sibTrans" cxnId="{1DDF062B-0988-4B7E-9515-0AC735849E5E}">
      <dgm:prSet/>
      <dgm:spPr/>
      <dgm:t>
        <a:bodyPr/>
        <a:lstStyle/>
        <a:p>
          <a:endParaRPr lang="es-GT"/>
        </a:p>
      </dgm:t>
    </dgm:pt>
    <dgm:pt modelId="{70CD8BC1-CA2A-41E3-AAA1-BB626850B94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Líneas de acción definidas a todo nivel</a:t>
          </a:r>
        </a:p>
        <a:p>
          <a:r>
            <a:rPr lang="es-ES" dirty="0" smtClean="0">
              <a:solidFill>
                <a:schemeClr val="tx1"/>
              </a:solidFill>
            </a:rPr>
            <a:t>Articulación de funciones en razón de impactos en centros educativos</a:t>
          </a:r>
        </a:p>
        <a:p>
          <a:r>
            <a:rPr lang="es-ES" dirty="0" smtClean="0">
              <a:solidFill>
                <a:schemeClr val="tx1"/>
              </a:solidFill>
            </a:rPr>
            <a:t>Comunicación efectiva  </a:t>
          </a:r>
          <a:endParaRPr lang="es-GT" dirty="0">
            <a:solidFill>
              <a:schemeClr val="tx1"/>
            </a:solidFill>
          </a:endParaRPr>
        </a:p>
      </dgm:t>
    </dgm:pt>
    <dgm:pt modelId="{969ED4B6-D3E6-49A3-AD7B-182337B4D06F}" type="parTrans" cxnId="{EB661FC2-728E-4038-A993-A7B2EE69E71C}">
      <dgm:prSet/>
      <dgm:spPr/>
      <dgm:t>
        <a:bodyPr/>
        <a:lstStyle/>
        <a:p>
          <a:endParaRPr lang="es-GT"/>
        </a:p>
      </dgm:t>
    </dgm:pt>
    <dgm:pt modelId="{8B35918D-6DD1-4B4B-8CEE-E1BDE7AD5343}" type="sibTrans" cxnId="{EB661FC2-728E-4038-A993-A7B2EE69E71C}">
      <dgm:prSet/>
      <dgm:spPr/>
      <dgm:t>
        <a:bodyPr/>
        <a:lstStyle/>
        <a:p>
          <a:endParaRPr lang="es-GT"/>
        </a:p>
      </dgm:t>
    </dgm:pt>
    <dgm:pt modelId="{2E84174A-0F5E-4EA5-AD3A-EDBFC2692B8A}">
      <dgm:prSet phldrT="[Texto]" custT="1"/>
      <dgm:spPr/>
      <dgm:t>
        <a:bodyPr/>
        <a:lstStyle/>
        <a:p>
          <a:r>
            <a:rPr lang="es-ES" sz="2000" b="1" dirty="0" smtClean="0"/>
            <a:t>Supervisión</a:t>
          </a:r>
          <a:r>
            <a:rPr lang="es-ES" sz="1900" dirty="0" smtClean="0"/>
            <a:t> </a:t>
          </a:r>
          <a:endParaRPr lang="es-GT" sz="1900" dirty="0"/>
        </a:p>
      </dgm:t>
    </dgm:pt>
    <dgm:pt modelId="{1F259D7A-50A3-46AB-A8D8-11367461ECBC}" type="parTrans" cxnId="{7C7B14CB-C949-4644-A687-713274E93454}">
      <dgm:prSet/>
      <dgm:spPr/>
      <dgm:t>
        <a:bodyPr/>
        <a:lstStyle/>
        <a:p>
          <a:endParaRPr lang="es-GT"/>
        </a:p>
      </dgm:t>
    </dgm:pt>
    <dgm:pt modelId="{3F00CC6C-A933-49E7-AD4C-A8B539742970}" type="sibTrans" cxnId="{7C7B14CB-C949-4644-A687-713274E93454}">
      <dgm:prSet/>
      <dgm:spPr/>
      <dgm:t>
        <a:bodyPr/>
        <a:lstStyle/>
        <a:p>
          <a:endParaRPr lang="es-GT"/>
        </a:p>
      </dgm:t>
    </dgm:pt>
    <dgm:pt modelId="{6EC85897-B2C7-40C6-A0C0-A119C1F16BC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Certeza de que las cosas suceden </a:t>
          </a:r>
        </a:p>
        <a:p>
          <a:r>
            <a:rPr lang="es-ES" dirty="0" smtClean="0">
              <a:solidFill>
                <a:schemeClr val="tx1"/>
              </a:solidFill>
            </a:rPr>
            <a:t>Verificación de cumplimiento </a:t>
          </a:r>
        </a:p>
        <a:p>
          <a:endParaRPr lang="es-ES" dirty="0" smtClean="0"/>
        </a:p>
      </dgm:t>
    </dgm:pt>
    <dgm:pt modelId="{E3DFE216-C1FB-4613-AED3-FA88B68A291C}" type="parTrans" cxnId="{904FB059-BB9E-4859-94BE-85E5EF67A5A8}">
      <dgm:prSet/>
      <dgm:spPr/>
      <dgm:t>
        <a:bodyPr/>
        <a:lstStyle/>
        <a:p>
          <a:endParaRPr lang="es-GT"/>
        </a:p>
      </dgm:t>
    </dgm:pt>
    <dgm:pt modelId="{59230C18-F7C5-4CD8-A3FF-E7FF110C220A}" type="sibTrans" cxnId="{904FB059-BB9E-4859-94BE-85E5EF67A5A8}">
      <dgm:prSet/>
      <dgm:spPr/>
      <dgm:t>
        <a:bodyPr/>
        <a:lstStyle/>
        <a:p>
          <a:endParaRPr lang="es-GT"/>
        </a:p>
      </dgm:t>
    </dgm:pt>
    <dgm:pt modelId="{366C593E-4F26-4FE4-A075-00539CD1BEA4}">
      <dgm:prSet phldrT="[Texto]" custT="1"/>
      <dgm:spPr/>
      <dgm:t>
        <a:bodyPr/>
        <a:lstStyle/>
        <a:p>
          <a:r>
            <a:rPr lang="es-ES" sz="2000" b="1" dirty="0" smtClean="0"/>
            <a:t>Rendición de cuentas</a:t>
          </a:r>
          <a:endParaRPr lang="es-GT" sz="2000" b="1" dirty="0"/>
        </a:p>
      </dgm:t>
    </dgm:pt>
    <dgm:pt modelId="{BD8F5A3E-6F24-46E2-94B7-E562ACB9EF1E}" type="parTrans" cxnId="{269DF0F6-B4D1-488B-A643-3B09ABA6AC48}">
      <dgm:prSet/>
      <dgm:spPr/>
      <dgm:t>
        <a:bodyPr/>
        <a:lstStyle/>
        <a:p>
          <a:endParaRPr lang="es-GT"/>
        </a:p>
      </dgm:t>
    </dgm:pt>
    <dgm:pt modelId="{A87EA9AA-C9B2-4573-A143-EED0F93B9832}" type="sibTrans" cxnId="{269DF0F6-B4D1-488B-A643-3B09ABA6AC48}">
      <dgm:prSet/>
      <dgm:spPr/>
      <dgm:t>
        <a:bodyPr/>
        <a:lstStyle/>
        <a:p>
          <a:endParaRPr lang="es-GT"/>
        </a:p>
      </dgm:t>
    </dgm:pt>
    <dgm:pt modelId="{B7FA0514-A089-4DBB-BC08-B29A0ABEE75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Resultados cuantitativos y cualitativos</a:t>
          </a:r>
        </a:p>
        <a:p>
          <a:r>
            <a:rPr lang="es-ES" dirty="0" smtClean="0">
              <a:solidFill>
                <a:schemeClr val="tx1"/>
              </a:solidFill>
            </a:rPr>
            <a:t>Evaluación y auditoría social </a:t>
          </a:r>
        </a:p>
        <a:p>
          <a:r>
            <a:rPr lang="es-ES" dirty="0" smtClean="0"/>
            <a:t> </a:t>
          </a:r>
          <a:endParaRPr lang="es-GT" dirty="0"/>
        </a:p>
      </dgm:t>
    </dgm:pt>
    <dgm:pt modelId="{82524799-B4C0-4590-A3C7-0E1152258CD5}" type="parTrans" cxnId="{550AD0D3-27B3-4C4C-8806-3FF6D17FABD6}">
      <dgm:prSet/>
      <dgm:spPr/>
      <dgm:t>
        <a:bodyPr/>
        <a:lstStyle/>
        <a:p>
          <a:endParaRPr lang="es-GT"/>
        </a:p>
      </dgm:t>
    </dgm:pt>
    <dgm:pt modelId="{5C694DF6-536A-4DAB-A378-B5308F0D1410}" type="sibTrans" cxnId="{550AD0D3-27B3-4C4C-8806-3FF6D17FABD6}">
      <dgm:prSet/>
      <dgm:spPr/>
      <dgm:t>
        <a:bodyPr/>
        <a:lstStyle/>
        <a:p>
          <a:endParaRPr lang="es-GT"/>
        </a:p>
      </dgm:t>
    </dgm:pt>
    <dgm:pt modelId="{1404C7E9-77CA-4F15-9E0B-735C0373F0F2}" type="pres">
      <dgm:prSet presAssocID="{50F27FDE-C8AD-4D8F-A400-98BDF9E3DC2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GT"/>
        </a:p>
      </dgm:t>
    </dgm:pt>
    <dgm:pt modelId="{7FBBC122-EC38-4E34-8720-8F832FF6FA9A}" type="pres">
      <dgm:prSet presAssocID="{4E346C96-4550-465B-A918-5459C952233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C9B7227-A174-4AAD-AB20-3A6329BEE7B1}" type="pres">
      <dgm:prSet presAssocID="{4E346C96-4550-465B-A918-5459C952233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3E12DD3-1D0C-4DFC-A9CF-1994AF09369E}" type="pres">
      <dgm:prSet presAssocID="{2E84174A-0F5E-4EA5-AD3A-EDBFC2692B8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E970CAB-7D9A-4466-A03A-29739CE0D44E}" type="pres">
      <dgm:prSet presAssocID="{2E84174A-0F5E-4EA5-AD3A-EDBFC2692B8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D5580EE-F7D5-44BF-BD32-0F19FD18181D}" type="pres">
      <dgm:prSet presAssocID="{366C593E-4F26-4FE4-A075-00539CD1BEA4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9C99B1E-66C2-4142-9803-D3F0728F75EB}" type="pres">
      <dgm:prSet presAssocID="{366C593E-4F26-4FE4-A075-00539CD1BEA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1DDF062B-0988-4B7E-9515-0AC735849E5E}" srcId="{50F27FDE-C8AD-4D8F-A400-98BDF9E3DC24}" destId="{4E346C96-4550-465B-A918-5459C9522337}" srcOrd="0" destOrd="0" parTransId="{247EB1EE-FE33-4642-9D28-3CA3F53F1503}" sibTransId="{9DD489A2-DC34-4115-9862-A5A949250326}"/>
    <dgm:cxn modelId="{C9FF3489-23E7-47A9-8772-8E3398D43D73}" type="presOf" srcId="{70CD8BC1-CA2A-41E3-AAA1-BB626850B948}" destId="{2C9B7227-A174-4AAD-AB20-3A6329BEE7B1}" srcOrd="0" destOrd="0" presId="urn:microsoft.com/office/officeart/2009/3/layout/IncreasingArrowsProcess"/>
    <dgm:cxn modelId="{269DF0F6-B4D1-488B-A643-3B09ABA6AC48}" srcId="{50F27FDE-C8AD-4D8F-A400-98BDF9E3DC24}" destId="{366C593E-4F26-4FE4-A075-00539CD1BEA4}" srcOrd="2" destOrd="0" parTransId="{BD8F5A3E-6F24-46E2-94B7-E562ACB9EF1E}" sibTransId="{A87EA9AA-C9B2-4573-A143-EED0F93B9832}"/>
    <dgm:cxn modelId="{7C7B14CB-C949-4644-A687-713274E93454}" srcId="{50F27FDE-C8AD-4D8F-A400-98BDF9E3DC24}" destId="{2E84174A-0F5E-4EA5-AD3A-EDBFC2692B8A}" srcOrd="1" destOrd="0" parTransId="{1F259D7A-50A3-46AB-A8D8-11367461ECBC}" sibTransId="{3F00CC6C-A933-49E7-AD4C-A8B539742970}"/>
    <dgm:cxn modelId="{3E731A3C-367B-43AC-A8F8-DBEA40344363}" type="presOf" srcId="{4E346C96-4550-465B-A918-5459C9522337}" destId="{7FBBC122-EC38-4E34-8720-8F832FF6FA9A}" srcOrd="0" destOrd="0" presId="urn:microsoft.com/office/officeart/2009/3/layout/IncreasingArrowsProcess"/>
    <dgm:cxn modelId="{550AD0D3-27B3-4C4C-8806-3FF6D17FABD6}" srcId="{366C593E-4F26-4FE4-A075-00539CD1BEA4}" destId="{B7FA0514-A089-4DBB-BC08-B29A0ABEE75E}" srcOrd="0" destOrd="0" parTransId="{82524799-B4C0-4590-A3C7-0E1152258CD5}" sibTransId="{5C694DF6-536A-4DAB-A378-B5308F0D1410}"/>
    <dgm:cxn modelId="{4C250CC9-2648-4999-814B-ED4A3582CC71}" type="presOf" srcId="{2E84174A-0F5E-4EA5-AD3A-EDBFC2692B8A}" destId="{C3E12DD3-1D0C-4DFC-A9CF-1994AF09369E}" srcOrd="0" destOrd="0" presId="urn:microsoft.com/office/officeart/2009/3/layout/IncreasingArrowsProcess"/>
    <dgm:cxn modelId="{904FB059-BB9E-4859-94BE-85E5EF67A5A8}" srcId="{2E84174A-0F5E-4EA5-AD3A-EDBFC2692B8A}" destId="{6EC85897-B2C7-40C6-A0C0-A119C1F16BCE}" srcOrd="0" destOrd="0" parTransId="{E3DFE216-C1FB-4613-AED3-FA88B68A291C}" sibTransId="{59230C18-F7C5-4CD8-A3FF-E7FF110C220A}"/>
    <dgm:cxn modelId="{A2AD4FDF-CC79-4FED-A64B-1D96BCA627AA}" type="presOf" srcId="{6EC85897-B2C7-40C6-A0C0-A119C1F16BCE}" destId="{5E970CAB-7D9A-4466-A03A-29739CE0D44E}" srcOrd="0" destOrd="0" presId="urn:microsoft.com/office/officeart/2009/3/layout/IncreasingArrowsProcess"/>
    <dgm:cxn modelId="{A248D7D8-8F0F-4428-89DB-7E5A44FDFB89}" type="presOf" srcId="{B7FA0514-A089-4DBB-BC08-B29A0ABEE75E}" destId="{F9C99B1E-66C2-4142-9803-D3F0728F75EB}" srcOrd="0" destOrd="0" presId="urn:microsoft.com/office/officeart/2009/3/layout/IncreasingArrowsProcess"/>
    <dgm:cxn modelId="{87110237-7F32-4A85-97AE-9F8B209D738E}" type="presOf" srcId="{50F27FDE-C8AD-4D8F-A400-98BDF9E3DC24}" destId="{1404C7E9-77CA-4F15-9E0B-735C0373F0F2}" srcOrd="0" destOrd="0" presId="urn:microsoft.com/office/officeart/2009/3/layout/IncreasingArrowsProcess"/>
    <dgm:cxn modelId="{EB661FC2-728E-4038-A993-A7B2EE69E71C}" srcId="{4E346C96-4550-465B-A918-5459C9522337}" destId="{70CD8BC1-CA2A-41E3-AAA1-BB626850B948}" srcOrd="0" destOrd="0" parTransId="{969ED4B6-D3E6-49A3-AD7B-182337B4D06F}" sibTransId="{8B35918D-6DD1-4B4B-8CEE-E1BDE7AD5343}"/>
    <dgm:cxn modelId="{8E42932C-7D5E-49E2-AA68-B86F0C8EA978}" type="presOf" srcId="{366C593E-4F26-4FE4-A075-00539CD1BEA4}" destId="{AD5580EE-F7D5-44BF-BD32-0F19FD18181D}" srcOrd="0" destOrd="0" presId="urn:microsoft.com/office/officeart/2009/3/layout/IncreasingArrowsProcess"/>
    <dgm:cxn modelId="{6A01716C-8A2D-43C1-8AFD-852800DECFD9}" type="presParOf" srcId="{1404C7E9-77CA-4F15-9E0B-735C0373F0F2}" destId="{7FBBC122-EC38-4E34-8720-8F832FF6FA9A}" srcOrd="0" destOrd="0" presId="urn:microsoft.com/office/officeart/2009/3/layout/IncreasingArrowsProcess"/>
    <dgm:cxn modelId="{B35D4899-2F18-47FE-ABC5-F75FC0CA29DF}" type="presParOf" srcId="{1404C7E9-77CA-4F15-9E0B-735C0373F0F2}" destId="{2C9B7227-A174-4AAD-AB20-3A6329BEE7B1}" srcOrd="1" destOrd="0" presId="urn:microsoft.com/office/officeart/2009/3/layout/IncreasingArrowsProcess"/>
    <dgm:cxn modelId="{774D373E-F2D8-4386-8E0E-6DA3FEC3B892}" type="presParOf" srcId="{1404C7E9-77CA-4F15-9E0B-735C0373F0F2}" destId="{C3E12DD3-1D0C-4DFC-A9CF-1994AF09369E}" srcOrd="2" destOrd="0" presId="urn:microsoft.com/office/officeart/2009/3/layout/IncreasingArrowsProcess"/>
    <dgm:cxn modelId="{6D8A0B4B-FF2B-42C6-B161-93BF42AFD9E6}" type="presParOf" srcId="{1404C7E9-77CA-4F15-9E0B-735C0373F0F2}" destId="{5E970CAB-7D9A-4466-A03A-29739CE0D44E}" srcOrd="3" destOrd="0" presId="urn:microsoft.com/office/officeart/2009/3/layout/IncreasingArrowsProcess"/>
    <dgm:cxn modelId="{0CD98ADF-9D3F-4CCE-B803-E1B311110015}" type="presParOf" srcId="{1404C7E9-77CA-4F15-9E0B-735C0373F0F2}" destId="{AD5580EE-F7D5-44BF-BD32-0F19FD18181D}" srcOrd="4" destOrd="0" presId="urn:microsoft.com/office/officeart/2009/3/layout/IncreasingArrowsProcess"/>
    <dgm:cxn modelId="{21C2C21D-35D2-4F04-A9B2-D9631A750521}" type="presParOf" srcId="{1404C7E9-77CA-4F15-9E0B-735C0373F0F2}" destId="{F9C99B1E-66C2-4142-9803-D3F0728F75E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40AF8-B134-4F48-A16A-091074A8BA2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D3CD3FC6-4838-412E-8312-40AAD4E06F4D}">
      <dgm:prSet phldrT="[Texto]"/>
      <dgm:spPr/>
      <dgm:t>
        <a:bodyPr/>
        <a:lstStyle/>
        <a:p>
          <a:r>
            <a:rPr lang="es-ES" dirty="0" smtClean="0"/>
            <a:t>Desarrollo del subsistema extraescolar </a:t>
          </a:r>
          <a:endParaRPr lang="es-GT" dirty="0"/>
        </a:p>
      </dgm:t>
    </dgm:pt>
    <dgm:pt modelId="{CB69CE2E-A4AF-46F5-AD19-7687E58F2B39}" type="parTrans" cxnId="{88F71F29-4D5F-4818-94C8-89A1D7D4B223}">
      <dgm:prSet/>
      <dgm:spPr/>
      <dgm:t>
        <a:bodyPr/>
        <a:lstStyle/>
        <a:p>
          <a:endParaRPr lang="es-GT"/>
        </a:p>
      </dgm:t>
    </dgm:pt>
    <dgm:pt modelId="{1FDCE16D-7771-435D-9E7D-240039609FCB}" type="sibTrans" cxnId="{88F71F29-4D5F-4818-94C8-89A1D7D4B223}">
      <dgm:prSet/>
      <dgm:spPr/>
      <dgm:t>
        <a:bodyPr/>
        <a:lstStyle/>
        <a:p>
          <a:endParaRPr lang="es-GT"/>
        </a:p>
      </dgm:t>
    </dgm:pt>
    <dgm:pt modelId="{4ED2A027-87D9-465D-8550-616CE2917E20}">
      <dgm:prSet phldrT="[Texto]"/>
      <dgm:spPr/>
      <dgm:t>
        <a:bodyPr/>
        <a:lstStyle/>
        <a:p>
          <a:r>
            <a:rPr lang="es-ES" dirty="0" smtClean="0"/>
            <a:t>Ampliación de las TMC para todos los niveles</a:t>
          </a:r>
          <a:endParaRPr lang="es-GT" dirty="0"/>
        </a:p>
      </dgm:t>
    </dgm:pt>
    <dgm:pt modelId="{6F1EC385-E4D5-40CA-88E2-10AE17804B26}" type="parTrans" cxnId="{373DAE80-D96C-4335-82EE-D39927A4C9AB}">
      <dgm:prSet/>
      <dgm:spPr/>
      <dgm:t>
        <a:bodyPr/>
        <a:lstStyle/>
        <a:p>
          <a:endParaRPr lang="es-GT"/>
        </a:p>
      </dgm:t>
    </dgm:pt>
    <dgm:pt modelId="{32A5B16D-627B-4B96-ACE5-D7475D190116}" type="sibTrans" cxnId="{373DAE80-D96C-4335-82EE-D39927A4C9AB}">
      <dgm:prSet/>
      <dgm:spPr/>
      <dgm:t>
        <a:bodyPr/>
        <a:lstStyle/>
        <a:p>
          <a:endParaRPr lang="es-GT"/>
        </a:p>
      </dgm:t>
    </dgm:pt>
    <dgm:pt modelId="{A348A079-B0F2-402B-89BD-8A65E08ADC27}">
      <dgm:prSet phldrT="[Texto]"/>
      <dgm:spPr/>
      <dgm:t>
        <a:bodyPr/>
        <a:lstStyle/>
        <a:p>
          <a:r>
            <a:rPr lang="es-ES" dirty="0" smtClean="0"/>
            <a:t>Vinculación de la educación con el mundo del trabajo </a:t>
          </a:r>
          <a:endParaRPr lang="es-GT" dirty="0"/>
        </a:p>
      </dgm:t>
    </dgm:pt>
    <dgm:pt modelId="{D1DDC36E-5CFD-41AC-A997-D6D0D530025B}" type="parTrans" cxnId="{99C10D2D-9333-41C7-B89C-AF93C30443EF}">
      <dgm:prSet/>
      <dgm:spPr/>
      <dgm:t>
        <a:bodyPr/>
        <a:lstStyle/>
        <a:p>
          <a:endParaRPr lang="es-GT"/>
        </a:p>
      </dgm:t>
    </dgm:pt>
    <dgm:pt modelId="{A1C04535-01BF-48F2-93A2-F34967CB3EA4}" type="sibTrans" cxnId="{99C10D2D-9333-41C7-B89C-AF93C30443EF}">
      <dgm:prSet/>
      <dgm:spPr/>
      <dgm:t>
        <a:bodyPr/>
        <a:lstStyle/>
        <a:p>
          <a:endParaRPr lang="es-GT"/>
        </a:p>
      </dgm:t>
    </dgm:pt>
    <dgm:pt modelId="{DD445D32-1D0B-4496-A22D-1FECDF505453}" type="pres">
      <dgm:prSet presAssocID="{11C40AF8-B134-4F48-A16A-091074A8BA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84AC7BA4-10E9-40B9-9861-3ABEF0094A56}" type="pres">
      <dgm:prSet presAssocID="{D3CD3FC6-4838-412E-8312-40AAD4E06F4D}" presName="composite" presStyleCnt="0"/>
      <dgm:spPr/>
    </dgm:pt>
    <dgm:pt modelId="{3A11B2A0-94A9-460D-A271-83BCF23AFA39}" type="pres">
      <dgm:prSet presAssocID="{D3CD3FC6-4838-412E-8312-40AAD4E06F4D}" presName="rect1" presStyleLbl="trAlignAcc1" presStyleIdx="0" presStyleCnt="3" custScaleX="15188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2E4D38E-FCFD-42BF-8B85-03EA04D83315}" type="pres">
      <dgm:prSet presAssocID="{D3CD3FC6-4838-412E-8312-40AAD4E06F4D}" presName="rect2" presStyleLbl="fgImgPlace1" presStyleIdx="0" presStyleCnt="3" custLinFactX="-13725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91C30F53-C805-48F8-963D-D1967A0C3533}" type="pres">
      <dgm:prSet presAssocID="{1FDCE16D-7771-435D-9E7D-240039609FCB}" presName="sibTrans" presStyleCnt="0"/>
      <dgm:spPr/>
    </dgm:pt>
    <dgm:pt modelId="{9010644D-87CC-4D20-8AC7-845C60EB36AF}" type="pres">
      <dgm:prSet presAssocID="{4ED2A027-87D9-465D-8550-616CE2917E20}" presName="composite" presStyleCnt="0"/>
      <dgm:spPr/>
    </dgm:pt>
    <dgm:pt modelId="{B805BCF9-35E2-4C72-B07A-1B6ACD29FBA0}" type="pres">
      <dgm:prSet presAssocID="{4ED2A027-87D9-465D-8550-616CE2917E20}" presName="rect1" presStyleLbl="trAlignAcc1" presStyleIdx="1" presStyleCnt="3" custScaleX="15039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A6E10B7-EF91-4DB2-BC37-BFB155261288}" type="pres">
      <dgm:prSet presAssocID="{4ED2A027-87D9-465D-8550-616CE2917E20}" presName="rect2" presStyleLbl="fgImgPlace1" presStyleIdx="1" presStyleCnt="3" custLinFactX="-10381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636CF360-127F-4C65-9E7B-BA5E8DA54E97}" type="pres">
      <dgm:prSet presAssocID="{32A5B16D-627B-4B96-ACE5-D7475D190116}" presName="sibTrans" presStyleCnt="0"/>
      <dgm:spPr/>
    </dgm:pt>
    <dgm:pt modelId="{A7BD2E57-5540-4E77-B06B-B3A1C13566EB}" type="pres">
      <dgm:prSet presAssocID="{A348A079-B0F2-402B-89BD-8A65E08ADC27}" presName="composite" presStyleCnt="0"/>
      <dgm:spPr/>
    </dgm:pt>
    <dgm:pt modelId="{CD979844-4520-42CC-B04D-E13A1C105D9B}" type="pres">
      <dgm:prSet presAssocID="{A348A079-B0F2-402B-89BD-8A65E08ADC27}" presName="rect1" presStyleLbl="trAlignAcc1" presStyleIdx="2" presStyleCnt="3" custScaleX="14775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603061D-52D9-4B3F-86B2-C9FE53D7DCCB}" type="pres">
      <dgm:prSet presAssocID="{A348A079-B0F2-402B-89BD-8A65E08ADC27}" presName="rect2" presStyleLbl="fgImgPlace1" presStyleIdx="2" presStyleCnt="3" custLinFactX="-8155" custLinFactNeighborX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</dgm:ptLst>
  <dgm:cxnLst>
    <dgm:cxn modelId="{04B096BF-2B61-4D58-8539-83C948994A89}" type="presOf" srcId="{4ED2A027-87D9-465D-8550-616CE2917E20}" destId="{B805BCF9-35E2-4C72-B07A-1B6ACD29FBA0}" srcOrd="0" destOrd="0" presId="urn:microsoft.com/office/officeart/2008/layout/PictureStrips"/>
    <dgm:cxn modelId="{99C10D2D-9333-41C7-B89C-AF93C30443EF}" srcId="{11C40AF8-B134-4F48-A16A-091074A8BA2A}" destId="{A348A079-B0F2-402B-89BD-8A65E08ADC27}" srcOrd="2" destOrd="0" parTransId="{D1DDC36E-5CFD-41AC-A997-D6D0D530025B}" sibTransId="{A1C04535-01BF-48F2-93A2-F34967CB3EA4}"/>
    <dgm:cxn modelId="{88F71F29-4D5F-4818-94C8-89A1D7D4B223}" srcId="{11C40AF8-B134-4F48-A16A-091074A8BA2A}" destId="{D3CD3FC6-4838-412E-8312-40AAD4E06F4D}" srcOrd="0" destOrd="0" parTransId="{CB69CE2E-A4AF-46F5-AD19-7687E58F2B39}" sibTransId="{1FDCE16D-7771-435D-9E7D-240039609FCB}"/>
    <dgm:cxn modelId="{98E4B8A0-05A1-4E2F-B8F9-D2EC23F84DAA}" type="presOf" srcId="{D3CD3FC6-4838-412E-8312-40AAD4E06F4D}" destId="{3A11B2A0-94A9-460D-A271-83BCF23AFA39}" srcOrd="0" destOrd="0" presId="urn:microsoft.com/office/officeart/2008/layout/PictureStrips"/>
    <dgm:cxn modelId="{373DAE80-D96C-4335-82EE-D39927A4C9AB}" srcId="{11C40AF8-B134-4F48-A16A-091074A8BA2A}" destId="{4ED2A027-87D9-465D-8550-616CE2917E20}" srcOrd="1" destOrd="0" parTransId="{6F1EC385-E4D5-40CA-88E2-10AE17804B26}" sibTransId="{32A5B16D-627B-4B96-ACE5-D7475D190116}"/>
    <dgm:cxn modelId="{37F237FF-77EE-4351-938E-E46547608A90}" type="presOf" srcId="{A348A079-B0F2-402B-89BD-8A65E08ADC27}" destId="{CD979844-4520-42CC-B04D-E13A1C105D9B}" srcOrd="0" destOrd="0" presId="urn:microsoft.com/office/officeart/2008/layout/PictureStrips"/>
    <dgm:cxn modelId="{C0393D6D-88DE-4F1F-A163-15775C1A0788}" type="presOf" srcId="{11C40AF8-B134-4F48-A16A-091074A8BA2A}" destId="{DD445D32-1D0B-4496-A22D-1FECDF505453}" srcOrd="0" destOrd="0" presId="urn:microsoft.com/office/officeart/2008/layout/PictureStrips"/>
    <dgm:cxn modelId="{EE8F4AE8-868E-4009-9788-BDF11094A6C9}" type="presParOf" srcId="{DD445D32-1D0B-4496-A22D-1FECDF505453}" destId="{84AC7BA4-10E9-40B9-9861-3ABEF0094A56}" srcOrd="0" destOrd="0" presId="urn:microsoft.com/office/officeart/2008/layout/PictureStrips"/>
    <dgm:cxn modelId="{4C98C943-5CBD-487C-AB3D-68FB6C98B1C7}" type="presParOf" srcId="{84AC7BA4-10E9-40B9-9861-3ABEF0094A56}" destId="{3A11B2A0-94A9-460D-A271-83BCF23AFA39}" srcOrd="0" destOrd="0" presId="urn:microsoft.com/office/officeart/2008/layout/PictureStrips"/>
    <dgm:cxn modelId="{7A5FD6C3-0ECA-49FB-AFE7-1654694C50B4}" type="presParOf" srcId="{84AC7BA4-10E9-40B9-9861-3ABEF0094A56}" destId="{42E4D38E-FCFD-42BF-8B85-03EA04D83315}" srcOrd="1" destOrd="0" presId="urn:microsoft.com/office/officeart/2008/layout/PictureStrips"/>
    <dgm:cxn modelId="{20B5F60E-726E-4601-B67E-03A64A12FC42}" type="presParOf" srcId="{DD445D32-1D0B-4496-A22D-1FECDF505453}" destId="{91C30F53-C805-48F8-963D-D1967A0C3533}" srcOrd="1" destOrd="0" presId="urn:microsoft.com/office/officeart/2008/layout/PictureStrips"/>
    <dgm:cxn modelId="{576D98E1-D96D-4F05-A749-28A3E390A742}" type="presParOf" srcId="{DD445D32-1D0B-4496-A22D-1FECDF505453}" destId="{9010644D-87CC-4D20-8AC7-845C60EB36AF}" srcOrd="2" destOrd="0" presId="urn:microsoft.com/office/officeart/2008/layout/PictureStrips"/>
    <dgm:cxn modelId="{76059869-3F94-4EC2-A5C2-689E876937E0}" type="presParOf" srcId="{9010644D-87CC-4D20-8AC7-845C60EB36AF}" destId="{B805BCF9-35E2-4C72-B07A-1B6ACD29FBA0}" srcOrd="0" destOrd="0" presId="urn:microsoft.com/office/officeart/2008/layout/PictureStrips"/>
    <dgm:cxn modelId="{0CB3A47E-842C-4C65-BD72-2F9393896F43}" type="presParOf" srcId="{9010644D-87CC-4D20-8AC7-845C60EB36AF}" destId="{CA6E10B7-EF91-4DB2-BC37-BFB155261288}" srcOrd="1" destOrd="0" presId="urn:microsoft.com/office/officeart/2008/layout/PictureStrips"/>
    <dgm:cxn modelId="{85756943-0A9B-4014-AF15-822DED4DAD67}" type="presParOf" srcId="{DD445D32-1D0B-4496-A22D-1FECDF505453}" destId="{636CF360-127F-4C65-9E7B-BA5E8DA54E97}" srcOrd="3" destOrd="0" presId="urn:microsoft.com/office/officeart/2008/layout/PictureStrips"/>
    <dgm:cxn modelId="{007089C3-C1CC-4386-910B-97EE754FD7F9}" type="presParOf" srcId="{DD445D32-1D0B-4496-A22D-1FECDF505453}" destId="{A7BD2E57-5540-4E77-B06B-B3A1C13566EB}" srcOrd="4" destOrd="0" presId="urn:microsoft.com/office/officeart/2008/layout/PictureStrips"/>
    <dgm:cxn modelId="{A2498933-45F6-4A18-BC1C-EE9F8B378D64}" type="presParOf" srcId="{A7BD2E57-5540-4E77-B06B-B3A1C13566EB}" destId="{CD979844-4520-42CC-B04D-E13A1C105D9B}" srcOrd="0" destOrd="0" presId="urn:microsoft.com/office/officeart/2008/layout/PictureStrips"/>
    <dgm:cxn modelId="{73733282-795B-4FC4-B855-BD811B99A29A}" type="presParOf" srcId="{A7BD2E57-5540-4E77-B06B-B3A1C13566EB}" destId="{F603061D-52D9-4B3F-86B2-C9FE53D7DCC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445D77-AABD-4319-B54F-676D855C1E0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E95D0B55-33BB-4326-93A5-9B8B1B3AF13D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/>
            <a:t>Selección de estudiantes</a:t>
          </a:r>
          <a:endParaRPr lang="es-GT" sz="2000" b="1" dirty="0"/>
        </a:p>
      </dgm:t>
    </dgm:pt>
    <dgm:pt modelId="{7947E832-2B85-4E78-BBF8-477AC2444EA6}" type="parTrans" cxnId="{A757A700-110F-4271-927E-7F84D9AA9DF2}">
      <dgm:prSet/>
      <dgm:spPr/>
      <dgm:t>
        <a:bodyPr/>
        <a:lstStyle/>
        <a:p>
          <a:endParaRPr lang="es-GT"/>
        </a:p>
      </dgm:t>
    </dgm:pt>
    <dgm:pt modelId="{B97AFC8B-F792-4B86-98E7-D7A1B3E28069}" type="sibTrans" cxnId="{A757A700-110F-4271-927E-7F84D9AA9DF2}">
      <dgm:prSet/>
      <dgm:spPr/>
      <dgm:t>
        <a:bodyPr/>
        <a:lstStyle/>
        <a:p>
          <a:endParaRPr lang="es-GT"/>
        </a:p>
      </dgm:t>
    </dgm:pt>
    <dgm:pt modelId="{857A7209-77DF-4EEA-A496-BA8B7E3E9149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Ayudas económicas</a:t>
          </a:r>
          <a:endParaRPr lang="es-GT" sz="2000" b="1" dirty="0">
            <a:solidFill>
              <a:schemeClr val="tx1"/>
            </a:solidFill>
          </a:endParaRPr>
        </a:p>
      </dgm:t>
    </dgm:pt>
    <dgm:pt modelId="{5ADB6221-889A-46C1-A58F-B00EB56C64C8}" type="parTrans" cxnId="{D9F194AE-CC3F-4B27-AA37-C4398B5E2647}">
      <dgm:prSet/>
      <dgm:spPr/>
      <dgm:t>
        <a:bodyPr/>
        <a:lstStyle/>
        <a:p>
          <a:endParaRPr lang="es-GT"/>
        </a:p>
      </dgm:t>
    </dgm:pt>
    <dgm:pt modelId="{E247250F-9544-490F-9412-8439FA2E5810}" type="sibTrans" cxnId="{D9F194AE-CC3F-4B27-AA37-C4398B5E2647}">
      <dgm:prSet/>
      <dgm:spPr/>
      <dgm:t>
        <a:bodyPr/>
        <a:lstStyle/>
        <a:p>
          <a:endParaRPr lang="es-GT"/>
        </a:p>
      </dgm:t>
    </dgm:pt>
    <dgm:pt modelId="{81F681CB-60D2-452E-941E-4A5CA7ECA5B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/>
            <a:t>Cambio curricular</a:t>
          </a:r>
          <a:endParaRPr lang="es-GT" sz="2000" b="1" dirty="0"/>
        </a:p>
      </dgm:t>
    </dgm:pt>
    <dgm:pt modelId="{B248C2F2-9570-44FF-ABDC-1694E7BCA635}" type="parTrans" cxnId="{A5A1C277-FCB1-429A-8AB3-E163FC3F2A98}">
      <dgm:prSet/>
      <dgm:spPr/>
      <dgm:t>
        <a:bodyPr/>
        <a:lstStyle/>
        <a:p>
          <a:endParaRPr lang="es-GT"/>
        </a:p>
      </dgm:t>
    </dgm:pt>
    <dgm:pt modelId="{C018E94B-A3F0-4007-BDD3-A2D7CC22FB15}" type="sibTrans" cxnId="{A5A1C277-FCB1-429A-8AB3-E163FC3F2A98}">
      <dgm:prSet/>
      <dgm:spPr/>
      <dgm:t>
        <a:bodyPr/>
        <a:lstStyle/>
        <a:p>
          <a:endParaRPr lang="es-GT"/>
        </a:p>
      </dgm:t>
    </dgm:pt>
    <dgm:pt modelId="{AEB68C50-635E-4538-8E62-7C48981386E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/>
            <a:t>Jornada de 45 horas/s y 210 días/a </a:t>
          </a:r>
          <a:endParaRPr lang="es-GT" sz="2000" b="1" dirty="0"/>
        </a:p>
      </dgm:t>
    </dgm:pt>
    <dgm:pt modelId="{269F134C-5BBB-4A85-82F0-299C305C8BBE}" type="parTrans" cxnId="{B89F4C33-866A-4476-8A6B-19319623ED72}">
      <dgm:prSet/>
      <dgm:spPr/>
      <dgm:t>
        <a:bodyPr/>
        <a:lstStyle/>
        <a:p>
          <a:endParaRPr lang="es-GT"/>
        </a:p>
      </dgm:t>
    </dgm:pt>
    <dgm:pt modelId="{44E282A0-E01F-45A1-A073-EC445A45E4A9}" type="sibTrans" cxnId="{B89F4C33-866A-4476-8A6B-19319623ED72}">
      <dgm:prSet/>
      <dgm:spPr/>
      <dgm:t>
        <a:bodyPr/>
        <a:lstStyle/>
        <a:p>
          <a:endParaRPr lang="es-GT"/>
        </a:p>
      </dgm:t>
    </dgm:pt>
    <dgm:pt modelId="{7784F03B-F336-4C4B-8FAD-74880E2B3C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/>
            <a:t>Áreas curriculares de 5 años </a:t>
          </a:r>
          <a:endParaRPr lang="es-GT" sz="2000" b="1" dirty="0"/>
        </a:p>
      </dgm:t>
    </dgm:pt>
    <dgm:pt modelId="{49AD4314-996D-4C2D-B986-CB8DBF122914}" type="parTrans" cxnId="{E3B465E4-5989-481A-A141-9DC99CB41271}">
      <dgm:prSet/>
      <dgm:spPr/>
      <dgm:t>
        <a:bodyPr/>
        <a:lstStyle/>
        <a:p>
          <a:endParaRPr lang="es-GT"/>
        </a:p>
      </dgm:t>
    </dgm:pt>
    <dgm:pt modelId="{0B49D20F-54D3-4B5E-B544-D56307D959E8}" type="sibTrans" cxnId="{E3B465E4-5989-481A-A141-9DC99CB41271}">
      <dgm:prSet/>
      <dgm:spPr/>
      <dgm:t>
        <a:bodyPr/>
        <a:lstStyle/>
        <a:p>
          <a:endParaRPr lang="es-GT"/>
        </a:p>
      </dgm:t>
    </dgm:pt>
    <dgm:pt modelId="{357E6ABA-5237-4E39-A0BC-781B0135D61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/>
            <a:t>Docentes </a:t>
          </a:r>
          <a:r>
            <a:rPr lang="es-ES" sz="1900" b="1" dirty="0" smtClean="0"/>
            <a:t>especializados</a:t>
          </a:r>
          <a:r>
            <a:rPr lang="es-ES" sz="2000" b="1" dirty="0" smtClean="0"/>
            <a:t> en jornadas de 8 horas/d</a:t>
          </a:r>
          <a:endParaRPr lang="es-GT" sz="2000" b="1" dirty="0"/>
        </a:p>
      </dgm:t>
    </dgm:pt>
    <dgm:pt modelId="{09A26EA7-7D6C-449C-9F95-B64B07DA00D5}" type="parTrans" cxnId="{7A487848-31DB-45CB-875D-60678BC3F978}">
      <dgm:prSet/>
      <dgm:spPr/>
      <dgm:t>
        <a:bodyPr/>
        <a:lstStyle/>
        <a:p>
          <a:endParaRPr lang="es-GT"/>
        </a:p>
      </dgm:t>
    </dgm:pt>
    <dgm:pt modelId="{CB3FD271-16A3-4CB0-AC2A-6377FE57DC97}" type="sibTrans" cxnId="{7A487848-31DB-45CB-875D-60678BC3F978}">
      <dgm:prSet/>
      <dgm:spPr/>
      <dgm:t>
        <a:bodyPr/>
        <a:lstStyle/>
        <a:p>
          <a:endParaRPr lang="es-GT"/>
        </a:p>
      </dgm:t>
    </dgm:pt>
    <dgm:pt modelId="{AE84FBB5-D098-4FF7-909E-AFC622662E0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/>
            <a:t>Programas de cultura general docente</a:t>
          </a:r>
          <a:endParaRPr lang="es-GT" sz="2000" b="1" dirty="0"/>
        </a:p>
      </dgm:t>
    </dgm:pt>
    <dgm:pt modelId="{B0C0A736-C1BC-4611-A478-97C2E9758AD1}" type="parTrans" cxnId="{117DF384-4874-4D95-B5D9-7ACBB6A0B210}">
      <dgm:prSet/>
      <dgm:spPr/>
      <dgm:t>
        <a:bodyPr/>
        <a:lstStyle/>
        <a:p>
          <a:endParaRPr lang="es-GT"/>
        </a:p>
      </dgm:t>
    </dgm:pt>
    <dgm:pt modelId="{739FF96F-3BAA-4F6A-A264-827378C1BBF7}" type="sibTrans" cxnId="{117DF384-4874-4D95-B5D9-7ACBB6A0B210}">
      <dgm:prSet/>
      <dgm:spPr/>
      <dgm:t>
        <a:bodyPr/>
        <a:lstStyle/>
        <a:p>
          <a:endParaRPr lang="es-GT"/>
        </a:p>
      </dgm:t>
    </dgm:pt>
    <dgm:pt modelId="{B484EECD-4820-4978-9068-9FEDD1E3BA85}" type="pres">
      <dgm:prSet presAssocID="{78445D77-AABD-4319-B54F-676D855C1E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3294FB01-CC6B-4DF1-8DB7-7C4314CA91B4}" type="pres">
      <dgm:prSet presAssocID="{E95D0B55-33BB-4326-93A5-9B8B1B3AF13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B2D13C7-2776-4269-9DEC-D1DDF469F48A}" type="pres">
      <dgm:prSet presAssocID="{B97AFC8B-F792-4B86-98E7-D7A1B3E28069}" presName="sibTrans" presStyleLbl="sibTrans1D1" presStyleIdx="0" presStyleCnt="6"/>
      <dgm:spPr/>
      <dgm:t>
        <a:bodyPr/>
        <a:lstStyle/>
        <a:p>
          <a:endParaRPr lang="es-GT"/>
        </a:p>
      </dgm:t>
    </dgm:pt>
    <dgm:pt modelId="{59397E4B-DFF2-49E3-A14B-12C5CBB595E0}" type="pres">
      <dgm:prSet presAssocID="{B97AFC8B-F792-4B86-98E7-D7A1B3E28069}" presName="connectorText" presStyleLbl="sibTrans1D1" presStyleIdx="0" presStyleCnt="6"/>
      <dgm:spPr/>
      <dgm:t>
        <a:bodyPr/>
        <a:lstStyle/>
        <a:p>
          <a:endParaRPr lang="es-GT"/>
        </a:p>
      </dgm:t>
    </dgm:pt>
    <dgm:pt modelId="{E1BC9C66-305C-48D0-BA61-B4C2CBC6C05C}" type="pres">
      <dgm:prSet presAssocID="{857A7209-77DF-4EEA-A496-BA8B7E3E914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12D0082-1AA3-4F39-BD4E-4E7A4A75952B}" type="pres">
      <dgm:prSet presAssocID="{E247250F-9544-490F-9412-8439FA2E5810}" presName="sibTrans" presStyleLbl="sibTrans1D1" presStyleIdx="1" presStyleCnt="6"/>
      <dgm:spPr/>
      <dgm:t>
        <a:bodyPr/>
        <a:lstStyle/>
        <a:p>
          <a:endParaRPr lang="es-GT"/>
        </a:p>
      </dgm:t>
    </dgm:pt>
    <dgm:pt modelId="{080AD9B5-188D-4529-AE52-F95108843C30}" type="pres">
      <dgm:prSet presAssocID="{E247250F-9544-490F-9412-8439FA2E5810}" presName="connectorText" presStyleLbl="sibTrans1D1" presStyleIdx="1" presStyleCnt="6"/>
      <dgm:spPr/>
      <dgm:t>
        <a:bodyPr/>
        <a:lstStyle/>
        <a:p>
          <a:endParaRPr lang="es-GT"/>
        </a:p>
      </dgm:t>
    </dgm:pt>
    <dgm:pt modelId="{B8A0738D-9588-475B-9DC1-7B8617524E10}" type="pres">
      <dgm:prSet presAssocID="{81F681CB-60D2-452E-941E-4A5CA7ECA5B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D73D233-0B9B-4D0E-AB45-BF9B59EEAEF0}" type="pres">
      <dgm:prSet presAssocID="{C018E94B-A3F0-4007-BDD3-A2D7CC22FB15}" presName="sibTrans" presStyleLbl="sibTrans1D1" presStyleIdx="2" presStyleCnt="6"/>
      <dgm:spPr/>
      <dgm:t>
        <a:bodyPr/>
        <a:lstStyle/>
        <a:p>
          <a:endParaRPr lang="es-GT"/>
        </a:p>
      </dgm:t>
    </dgm:pt>
    <dgm:pt modelId="{E15C7B99-D2E2-447F-8FE6-763F56BCF406}" type="pres">
      <dgm:prSet presAssocID="{C018E94B-A3F0-4007-BDD3-A2D7CC22FB15}" presName="connectorText" presStyleLbl="sibTrans1D1" presStyleIdx="2" presStyleCnt="6"/>
      <dgm:spPr/>
      <dgm:t>
        <a:bodyPr/>
        <a:lstStyle/>
        <a:p>
          <a:endParaRPr lang="es-GT"/>
        </a:p>
      </dgm:t>
    </dgm:pt>
    <dgm:pt modelId="{45B91024-5C4F-460F-9740-F1F02AF97DE8}" type="pres">
      <dgm:prSet presAssocID="{AEB68C50-635E-4538-8E62-7C48981386E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530ED35-C123-4159-BBAF-E1731B449416}" type="pres">
      <dgm:prSet presAssocID="{44E282A0-E01F-45A1-A073-EC445A45E4A9}" presName="sibTrans" presStyleLbl="sibTrans1D1" presStyleIdx="3" presStyleCnt="6"/>
      <dgm:spPr/>
      <dgm:t>
        <a:bodyPr/>
        <a:lstStyle/>
        <a:p>
          <a:endParaRPr lang="es-GT"/>
        </a:p>
      </dgm:t>
    </dgm:pt>
    <dgm:pt modelId="{DFCE24D2-6983-4B31-B43F-EE50FCD4523A}" type="pres">
      <dgm:prSet presAssocID="{44E282A0-E01F-45A1-A073-EC445A45E4A9}" presName="connectorText" presStyleLbl="sibTrans1D1" presStyleIdx="3" presStyleCnt="6"/>
      <dgm:spPr/>
      <dgm:t>
        <a:bodyPr/>
        <a:lstStyle/>
        <a:p>
          <a:endParaRPr lang="es-GT"/>
        </a:p>
      </dgm:t>
    </dgm:pt>
    <dgm:pt modelId="{F3DC250E-6F15-43F7-8F75-FE38D43277D5}" type="pres">
      <dgm:prSet presAssocID="{7784F03B-F336-4C4B-8FAD-74880E2B3C61}" presName="node" presStyleLbl="node1" presStyleIdx="4" presStyleCnt="7" custLinFactNeighborX="49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83F1D21-D691-4B66-A709-5127CCCE4C07}" type="pres">
      <dgm:prSet presAssocID="{0B49D20F-54D3-4B5E-B544-D56307D959E8}" presName="sibTrans" presStyleLbl="sibTrans1D1" presStyleIdx="4" presStyleCnt="6"/>
      <dgm:spPr/>
      <dgm:t>
        <a:bodyPr/>
        <a:lstStyle/>
        <a:p>
          <a:endParaRPr lang="es-GT"/>
        </a:p>
      </dgm:t>
    </dgm:pt>
    <dgm:pt modelId="{BF50E3E5-7C76-41CB-8168-32CF76251BEA}" type="pres">
      <dgm:prSet presAssocID="{0B49D20F-54D3-4B5E-B544-D56307D959E8}" presName="connectorText" presStyleLbl="sibTrans1D1" presStyleIdx="4" presStyleCnt="6"/>
      <dgm:spPr/>
      <dgm:t>
        <a:bodyPr/>
        <a:lstStyle/>
        <a:p>
          <a:endParaRPr lang="es-GT"/>
        </a:p>
      </dgm:t>
    </dgm:pt>
    <dgm:pt modelId="{3F22BA43-5178-4372-ACFF-8B2FB822A925}" type="pres">
      <dgm:prSet presAssocID="{357E6ABA-5237-4E39-A0BC-781B0135D61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48E7378-7B31-4DA4-B9EE-8FAA725BAE0A}" type="pres">
      <dgm:prSet presAssocID="{CB3FD271-16A3-4CB0-AC2A-6377FE57DC97}" presName="sibTrans" presStyleLbl="sibTrans1D1" presStyleIdx="5" presStyleCnt="6"/>
      <dgm:spPr/>
      <dgm:t>
        <a:bodyPr/>
        <a:lstStyle/>
        <a:p>
          <a:endParaRPr lang="es-GT"/>
        </a:p>
      </dgm:t>
    </dgm:pt>
    <dgm:pt modelId="{12599390-0B04-41E7-9A39-B02A593ED0B4}" type="pres">
      <dgm:prSet presAssocID="{CB3FD271-16A3-4CB0-AC2A-6377FE57DC97}" presName="connectorText" presStyleLbl="sibTrans1D1" presStyleIdx="5" presStyleCnt="6"/>
      <dgm:spPr/>
      <dgm:t>
        <a:bodyPr/>
        <a:lstStyle/>
        <a:p>
          <a:endParaRPr lang="es-GT"/>
        </a:p>
      </dgm:t>
    </dgm:pt>
    <dgm:pt modelId="{772A0880-8FA0-43DE-8910-98DE97B082C5}" type="pres">
      <dgm:prSet presAssocID="{AE84FBB5-D098-4FF7-909E-AFC622662E0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F6AC7F1D-6DA0-4BCB-AA8E-8A0F91401EF4}" type="presOf" srcId="{44E282A0-E01F-45A1-A073-EC445A45E4A9}" destId="{DFCE24D2-6983-4B31-B43F-EE50FCD4523A}" srcOrd="1" destOrd="0" presId="urn:microsoft.com/office/officeart/2005/8/layout/bProcess3"/>
    <dgm:cxn modelId="{A5A1C277-FCB1-429A-8AB3-E163FC3F2A98}" srcId="{78445D77-AABD-4319-B54F-676D855C1E09}" destId="{81F681CB-60D2-452E-941E-4A5CA7ECA5B0}" srcOrd="2" destOrd="0" parTransId="{B248C2F2-9570-44FF-ABDC-1694E7BCA635}" sibTransId="{C018E94B-A3F0-4007-BDD3-A2D7CC22FB15}"/>
    <dgm:cxn modelId="{7A487848-31DB-45CB-875D-60678BC3F978}" srcId="{78445D77-AABD-4319-B54F-676D855C1E09}" destId="{357E6ABA-5237-4E39-A0BC-781B0135D610}" srcOrd="5" destOrd="0" parTransId="{09A26EA7-7D6C-449C-9F95-B64B07DA00D5}" sibTransId="{CB3FD271-16A3-4CB0-AC2A-6377FE57DC97}"/>
    <dgm:cxn modelId="{7D138F60-213C-4C8D-BE9E-9E8D2DB6FCD7}" type="presOf" srcId="{CB3FD271-16A3-4CB0-AC2A-6377FE57DC97}" destId="{12599390-0B04-41E7-9A39-B02A593ED0B4}" srcOrd="1" destOrd="0" presId="urn:microsoft.com/office/officeart/2005/8/layout/bProcess3"/>
    <dgm:cxn modelId="{E3B465E4-5989-481A-A141-9DC99CB41271}" srcId="{78445D77-AABD-4319-B54F-676D855C1E09}" destId="{7784F03B-F336-4C4B-8FAD-74880E2B3C61}" srcOrd="4" destOrd="0" parTransId="{49AD4314-996D-4C2D-B986-CB8DBF122914}" sibTransId="{0B49D20F-54D3-4B5E-B544-D56307D959E8}"/>
    <dgm:cxn modelId="{3F096B56-592B-4273-A1A8-EA0FF5EA9D31}" type="presOf" srcId="{AE84FBB5-D098-4FF7-909E-AFC622662E01}" destId="{772A0880-8FA0-43DE-8910-98DE97B082C5}" srcOrd="0" destOrd="0" presId="urn:microsoft.com/office/officeart/2005/8/layout/bProcess3"/>
    <dgm:cxn modelId="{D95767E1-F377-4F09-A84E-74AB30CAA9EA}" type="presOf" srcId="{C018E94B-A3F0-4007-BDD3-A2D7CC22FB15}" destId="{2D73D233-0B9B-4D0E-AB45-BF9B59EEAEF0}" srcOrd="0" destOrd="0" presId="urn:microsoft.com/office/officeart/2005/8/layout/bProcess3"/>
    <dgm:cxn modelId="{609A1AD4-EC1D-472C-A1F8-50464B2D97D6}" type="presOf" srcId="{CB3FD271-16A3-4CB0-AC2A-6377FE57DC97}" destId="{748E7378-7B31-4DA4-B9EE-8FAA725BAE0A}" srcOrd="0" destOrd="0" presId="urn:microsoft.com/office/officeart/2005/8/layout/bProcess3"/>
    <dgm:cxn modelId="{FB985F33-D812-4863-B5D4-232AF4E96E68}" type="presOf" srcId="{B97AFC8B-F792-4B86-98E7-D7A1B3E28069}" destId="{59397E4B-DFF2-49E3-A14B-12C5CBB595E0}" srcOrd="1" destOrd="0" presId="urn:microsoft.com/office/officeart/2005/8/layout/bProcess3"/>
    <dgm:cxn modelId="{D9F194AE-CC3F-4B27-AA37-C4398B5E2647}" srcId="{78445D77-AABD-4319-B54F-676D855C1E09}" destId="{857A7209-77DF-4EEA-A496-BA8B7E3E9149}" srcOrd="1" destOrd="0" parTransId="{5ADB6221-889A-46C1-A58F-B00EB56C64C8}" sibTransId="{E247250F-9544-490F-9412-8439FA2E5810}"/>
    <dgm:cxn modelId="{B89F4C33-866A-4476-8A6B-19319623ED72}" srcId="{78445D77-AABD-4319-B54F-676D855C1E09}" destId="{AEB68C50-635E-4538-8E62-7C48981386EF}" srcOrd="3" destOrd="0" parTransId="{269F134C-5BBB-4A85-82F0-299C305C8BBE}" sibTransId="{44E282A0-E01F-45A1-A073-EC445A45E4A9}"/>
    <dgm:cxn modelId="{117DF384-4874-4D95-B5D9-7ACBB6A0B210}" srcId="{78445D77-AABD-4319-B54F-676D855C1E09}" destId="{AE84FBB5-D098-4FF7-909E-AFC622662E01}" srcOrd="6" destOrd="0" parTransId="{B0C0A736-C1BC-4611-A478-97C2E9758AD1}" sibTransId="{739FF96F-3BAA-4F6A-A264-827378C1BBF7}"/>
    <dgm:cxn modelId="{A757A700-110F-4271-927E-7F84D9AA9DF2}" srcId="{78445D77-AABD-4319-B54F-676D855C1E09}" destId="{E95D0B55-33BB-4326-93A5-9B8B1B3AF13D}" srcOrd="0" destOrd="0" parTransId="{7947E832-2B85-4E78-BBF8-477AC2444EA6}" sibTransId="{B97AFC8B-F792-4B86-98E7-D7A1B3E28069}"/>
    <dgm:cxn modelId="{E260E0A4-09B7-4933-A06D-343CCE1DBA35}" type="presOf" srcId="{B97AFC8B-F792-4B86-98E7-D7A1B3E28069}" destId="{1B2D13C7-2776-4269-9DEC-D1DDF469F48A}" srcOrd="0" destOrd="0" presId="urn:microsoft.com/office/officeart/2005/8/layout/bProcess3"/>
    <dgm:cxn modelId="{4D9A3A56-D25D-4173-AC34-39B43555C5C3}" type="presOf" srcId="{7784F03B-F336-4C4B-8FAD-74880E2B3C61}" destId="{F3DC250E-6F15-43F7-8F75-FE38D43277D5}" srcOrd="0" destOrd="0" presId="urn:microsoft.com/office/officeart/2005/8/layout/bProcess3"/>
    <dgm:cxn modelId="{103BEE7D-1D64-451D-B704-68B367C4B17B}" type="presOf" srcId="{78445D77-AABD-4319-B54F-676D855C1E09}" destId="{B484EECD-4820-4978-9068-9FEDD1E3BA85}" srcOrd="0" destOrd="0" presId="urn:microsoft.com/office/officeart/2005/8/layout/bProcess3"/>
    <dgm:cxn modelId="{8DAE48A3-9267-4DD6-BBA4-5315A9997086}" type="presOf" srcId="{357E6ABA-5237-4E39-A0BC-781B0135D610}" destId="{3F22BA43-5178-4372-ACFF-8B2FB822A925}" srcOrd="0" destOrd="0" presId="urn:microsoft.com/office/officeart/2005/8/layout/bProcess3"/>
    <dgm:cxn modelId="{AABF13B8-3886-4E2A-9E90-BB649E527C90}" type="presOf" srcId="{C018E94B-A3F0-4007-BDD3-A2D7CC22FB15}" destId="{E15C7B99-D2E2-447F-8FE6-763F56BCF406}" srcOrd="1" destOrd="0" presId="urn:microsoft.com/office/officeart/2005/8/layout/bProcess3"/>
    <dgm:cxn modelId="{EA759A3C-6387-4D8A-82E3-13D3D00A9A54}" type="presOf" srcId="{E95D0B55-33BB-4326-93A5-9B8B1B3AF13D}" destId="{3294FB01-CC6B-4DF1-8DB7-7C4314CA91B4}" srcOrd="0" destOrd="0" presId="urn:microsoft.com/office/officeart/2005/8/layout/bProcess3"/>
    <dgm:cxn modelId="{D01FE17C-CB6C-4DDF-8EA5-288E63F25622}" type="presOf" srcId="{44E282A0-E01F-45A1-A073-EC445A45E4A9}" destId="{C530ED35-C123-4159-BBAF-E1731B449416}" srcOrd="0" destOrd="0" presId="urn:microsoft.com/office/officeart/2005/8/layout/bProcess3"/>
    <dgm:cxn modelId="{D636D769-9B5A-4CA5-A66B-E09A5DD4A66C}" type="presOf" srcId="{857A7209-77DF-4EEA-A496-BA8B7E3E9149}" destId="{E1BC9C66-305C-48D0-BA61-B4C2CBC6C05C}" srcOrd="0" destOrd="0" presId="urn:microsoft.com/office/officeart/2005/8/layout/bProcess3"/>
    <dgm:cxn modelId="{4BAE62D7-B1CC-45A4-A00A-32544D763359}" type="presOf" srcId="{E247250F-9544-490F-9412-8439FA2E5810}" destId="{080AD9B5-188D-4529-AE52-F95108843C30}" srcOrd="1" destOrd="0" presId="urn:microsoft.com/office/officeart/2005/8/layout/bProcess3"/>
    <dgm:cxn modelId="{93A4271F-C5FA-4C7B-8433-E392D0124509}" type="presOf" srcId="{AEB68C50-635E-4538-8E62-7C48981386EF}" destId="{45B91024-5C4F-460F-9740-F1F02AF97DE8}" srcOrd="0" destOrd="0" presId="urn:microsoft.com/office/officeart/2005/8/layout/bProcess3"/>
    <dgm:cxn modelId="{F36E4226-8996-4128-82F3-697A0955E765}" type="presOf" srcId="{81F681CB-60D2-452E-941E-4A5CA7ECA5B0}" destId="{B8A0738D-9588-475B-9DC1-7B8617524E10}" srcOrd="0" destOrd="0" presId="urn:microsoft.com/office/officeart/2005/8/layout/bProcess3"/>
    <dgm:cxn modelId="{6FFB808A-8BB3-4E7C-8687-1826160FB473}" type="presOf" srcId="{0B49D20F-54D3-4B5E-B544-D56307D959E8}" destId="{183F1D21-D691-4B66-A709-5127CCCE4C07}" srcOrd="0" destOrd="0" presId="urn:microsoft.com/office/officeart/2005/8/layout/bProcess3"/>
    <dgm:cxn modelId="{B217832D-E3D9-45D4-9DA5-07B87691FBDF}" type="presOf" srcId="{E247250F-9544-490F-9412-8439FA2E5810}" destId="{412D0082-1AA3-4F39-BD4E-4E7A4A75952B}" srcOrd="0" destOrd="0" presId="urn:microsoft.com/office/officeart/2005/8/layout/bProcess3"/>
    <dgm:cxn modelId="{4EA68FF5-7CF4-43C3-8AC9-62AAA978FEB9}" type="presOf" srcId="{0B49D20F-54D3-4B5E-B544-D56307D959E8}" destId="{BF50E3E5-7C76-41CB-8168-32CF76251BEA}" srcOrd="1" destOrd="0" presId="urn:microsoft.com/office/officeart/2005/8/layout/bProcess3"/>
    <dgm:cxn modelId="{C294530B-BFB8-4444-A015-7F37E5AE9227}" type="presParOf" srcId="{B484EECD-4820-4978-9068-9FEDD1E3BA85}" destId="{3294FB01-CC6B-4DF1-8DB7-7C4314CA91B4}" srcOrd="0" destOrd="0" presId="urn:microsoft.com/office/officeart/2005/8/layout/bProcess3"/>
    <dgm:cxn modelId="{E592BAFE-2A96-4B5B-81DC-4F94D74A6601}" type="presParOf" srcId="{B484EECD-4820-4978-9068-9FEDD1E3BA85}" destId="{1B2D13C7-2776-4269-9DEC-D1DDF469F48A}" srcOrd="1" destOrd="0" presId="urn:microsoft.com/office/officeart/2005/8/layout/bProcess3"/>
    <dgm:cxn modelId="{50CEDE06-F1B7-49DD-8DE0-C672C02F48D6}" type="presParOf" srcId="{1B2D13C7-2776-4269-9DEC-D1DDF469F48A}" destId="{59397E4B-DFF2-49E3-A14B-12C5CBB595E0}" srcOrd="0" destOrd="0" presId="urn:microsoft.com/office/officeart/2005/8/layout/bProcess3"/>
    <dgm:cxn modelId="{FA21B5F9-FC7A-40C2-9BE8-96C2A2CDE98C}" type="presParOf" srcId="{B484EECD-4820-4978-9068-9FEDD1E3BA85}" destId="{E1BC9C66-305C-48D0-BA61-B4C2CBC6C05C}" srcOrd="2" destOrd="0" presId="urn:microsoft.com/office/officeart/2005/8/layout/bProcess3"/>
    <dgm:cxn modelId="{C4D4125E-CF2D-4A46-B630-FED5EE5C2C1D}" type="presParOf" srcId="{B484EECD-4820-4978-9068-9FEDD1E3BA85}" destId="{412D0082-1AA3-4F39-BD4E-4E7A4A75952B}" srcOrd="3" destOrd="0" presId="urn:microsoft.com/office/officeart/2005/8/layout/bProcess3"/>
    <dgm:cxn modelId="{E714947C-41E8-4F33-9E36-3ACEB23BF3C1}" type="presParOf" srcId="{412D0082-1AA3-4F39-BD4E-4E7A4A75952B}" destId="{080AD9B5-188D-4529-AE52-F95108843C30}" srcOrd="0" destOrd="0" presId="urn:microsoft.com/office/officeart/2005/8/layout/bProcess3"/>
    <dgm:cxn modelId="{5D983012-6C04-4B89-9A35-883D5B8FC2AF}" type="presParOf" srcId="{B484EECD-4820-4978-9068-9FEDD1E3BA85}" destId="{B8A0738D-9588-475B-9DC1-7B8617524E10}" srcOrd="4" destOrd="0" presId="urn:microsoft.com/office/officeart/2005/8/layout/bProcess3"/>
    <dgm:cxn modelId="{AB69C16B-7C38-42BD-974E-0CB3A5C52FC8}" type="presParOf" srcId="{B484EECD-4820-4978-9068-9FEDD1E3BA85}" destId="{2D73D233-0B9B-4D0E-AB45-BF9B59EEAEF0}" srcOrd="5" destOrd="0" presId="urn:microsoft.com/office/officeart/2005/8/layout/bProcess3"/>
    <dgm:cxn modelId="{B57ABA9A-47B0-4306-B2F1-EEA1E163C3FD}" type="presParOf" srcId="{2D73D233-0B9B-4D0E-AB45-BF9B59EEAEF0}" destId="{E15C7B99-D2E2-447F-8FE6-763F56BCF406}" srcOrd="0" destOrd="0" presId="urn:microsoft.com/office/officeart/2005/8/layout/bProcess3"/>
    <dgm:cxn modelId="{AB16E426-1FF0-4AE9-8454-F97568945E6B}" type="presParOf" srcId="{B484EECD-4820-4978-9068-9FEDD1E3BA85}" destId="{45B91024-5C4F-460F-9740-F1F02AF97DE8}" srcOrd="6" destOrd="0" presId="urn:microsoft.com/office/officeart/2005/8/layout/bProcess3"/>
    <dgm:cxn modelId="{2FF99997-25F6-4D10-9E06-F87B0E37AB0C}" type="presParOf" srcId="{B484EECD-4820-4978-9068-9FEDD1E3BA85}" destId="{C530ED35-C123-4159-BBAF-E1731B449416}" srcOrd="7" destOrd="0" presId="urn:microsoft.com/office/officeart/2005/8/layout/bProcess3"/>
    <dgm:cxn modelId="{B6070C4A-13E4-4680-A378-F507F4CB38AF}" type="presParOf" srcId="{C530ED35-C123-4159-BBAF-E1731B449416}" destId="{DFCE24D2-6983-4B31-B43F-EE50FCD4523A}" srcOrd="0" destOrd="0" presId="urn:microsoft.com/office/officeart/2005/8/layout/bProcess3"/>
    <dgm:cxn modelId="{5AA9B9B4-B8C3-4AC3-BFBE-1EECCACF1A60}" type="presParOf" srcId="{B484EECD-4820-4978-9068-9FEDD1E3BA85}" destId="{F3DC250E-6F15-43F7-8F75-FE38D43277D5}" srcOrd="8" destOrd="0" presId="urn:microsoft.com/office/officeart/2005/8/layout/bProcess3"/>
    <dgm:cxn modelId="{454719EB-2CFA-4F4C-9A16-46A4FB88F3A8}" type="presParOf" srcId="{B484EECD-4820-4978-9068-9FEDD1E3BA85}" destId="{183F1D21-D691-4B66-A709-5127CCCE4C07}" srcOrd="9" destOrd="0" presId="urn:microsoft.com/office/officeart/2005/8/layout/bProcess3"/>
    <dgm:cxn modelId="{AB88C57E-7258-4A11-B24D-AA27762930DD}" type="presParOf" srcId="{183F1D21-D691-4B66-A709-5127CCCE4C07}" destId="{BF50E3E5-7C76-41CB-8168-32CF76251BEA}" srcOrd="0" destOrd="0" presId="urn:microsoft.com/office/officeart/2005/8/layout/bProcess3"/>
    <dgm:cxn modelId="{DCB3F339-C7E4-411B-A415-C6497D3D8C62}" type="presParOf" srcId="{B484EECD-4820-4978-9068-9FEDD1E3BA85}" destId="{3F22BA43-5178-4372-ACFF-8B2FB822A925}" srcOrd="10" destOrd="0" presId="urn:microsoft.com/office/officeart/2005/8/layout/bProcess3"/>
    <dgm:cxn modelId="{60FC437D-3DD4-45E2-A45B-ABC09749D864}" type="presParOf" srcId="{B484EECD-4820-4978-9068-9FEDD1E3BA85}" destId="{748E7378-7B31-4DA4-B9EE-8FAA725BAE0A}" srcOrd="11" destOrd="0" presId="urn:microsoft.com/office/officeart/2005/8/layout/bProcess3"/>
    <dgm:cxn modelId="{3D42AFAE-9F67-4C5C-BD29-721493120B91}" type="presParOf" srcId="{748E7378-7B31-4DA4-B9EE-8FAA725BAE0A}" destId="{12599390-0B04-41E7-9A39-B02A593ED0B4}" srcOrd="0" destOrd="0" presId="urn:microsoft.com/office/officeart/2005/8/layout/bProcess3"/>
    <dgm:cxn modelId="{59967593-59F7-41FB-AB8F-B61A61CFBEE9}" type="presParOf" srcId="{B484EECD-4820-4978-9068-9FEDD1E3BA85}" destId="{772A0880-8FA0-43DE-8910-98DE97B082C5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BC122-EC38-4E34-8720-8F832FF6FA9A}">
      <dsp:nvSpPr>
        <dsp:cNvPr id="0" name=""/>
        <dsp:cNvSpPr/>
      </dsp:nvSpPr>
      <dsp:spPr>
        <a:xfrm>
          <a:off x="0" y="437754"/>
          <a:ext cx="8738899" cy="12727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204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Priorización de acciones </a:t>
          </a:r>
          <a:endParaRPr lang="es-GT" sz="2000" b="1" kern="1200" dirty="0"/>
        </a:p>
      </dsp:txBody>
      <dsp:txXfrm>
        <a:off x="0" y="755933"/>
        <a:ext cx="8420720" cy="636358"/>
      </dsp:txXfrm>
    </dsp:sp>
    <dsp:sp modelId="{2C9B7227-A174-4AAD-AB20-3A6329BEE7B1}">
      <dsp:nvSpPr>
        <dsp:cNvPr id="0" name=""/>
        <dsp:cNvSpPr/>
      </dsp:nvSpPr>
      <dsp:spPr>
        <a:xfrm>
          <a:off x="0" y="1419202"/>
          <a:ext cx="2691580" cy="245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Líneas de acción definidas a todo nivel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Articulación de funciones en razón de impactos en centros educativos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Comunicación efectiva  </a:t>
          </a:r>
          <a:endParaRPr lang="es-GT" sz="1800" kern="1200" dirty="0">
            <a:solidFill>
              <a:schemeClr val="tx1"/>
            </a:solidFill>
          </a:endParaRPr>
        </a:p>
      </dsp:txBody>
      <dsp:txXfrm>
        <a:off x="0" y="1419202"/>
        <a:ext cx="2691580" cy="2451720"/>
      </dsp:txXfrm>
    </dsp:sp>
    <dsp:sp modelId="{C3E12DD3-1D0C-4DFC-A9CF-1994AF09369E}">
      <dsp:nvSpPr>
        <dsp:cNvPr id="0" name=""/>
        <dsp:cNvSpPr/>
      </dsp:nvSpPr>
      <dsp:spPr>
        <a:xfrm>
          <a:off x="2691580" y="861993"/>
          <a:ext cx="6047318" cy="12727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204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Supervisión</a:t>
          </a:r>
          <a:r>
            <a:rPr lang="es-ES" sz="1900" kern="1200" dirty="0" smtClean="0"/>
            <a:t> </a:t>
          </a:r>
          <a:endParaRPr lang="es-GT" sz="1900" kern="1200" dirty="0"/>
        </a:p>
      </dsp:txBody>
      <dsp:txXfrm>
        <a:off x="2691580" y="1180172"/>
        <a:ext cx="5729139" cy="636358"/>
      </dsp:txXfrm>
    </dsp:sp>
    <dsp:sp modelId="{5E970CAB-7D9A-4466-A03A-29739CE0D44E}">
      <dsp:nvSpPr>
        <dsp:cNvPr id="0" name=""/>
        <dsp:cNvSpPr/>
      </dsp:nvSpPr>
      <dsp:spPr>
        <a:xfrm>
          <a:off x="2691580" y="1843441"/>
          <a:ext cx="2691580" cy="2451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Certeza de que las cosas suceden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Verificación de cumplimiento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</dsp:txBody>
      <dsp:txXfrm>
        <a:off x="2691580" y="1843441"/>
        <a:ext cx="2691580" cy="2451720"/>
      </dsp:txXfrm>
    </dsp:sp>
    <dsp:sp modelId="{AD5580EE-F7D5-44BF-BD32-0F19FD18181D}">
      <dsp:nvSpPr>
        <dsp:cNvPr id="0" name=""/>
        <dsp:cNvSpPr/>
      </dsp:nvSpPr>
      <dsp:spPr>
        <a:xfrm>
          <a:off x="5383161" y="1286232"/>
          <a:ext cx="3355737" cy="12727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2044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Rendición de cuentas</a:t>
          </a:r>
          <a:endParaRPr lang="es-GT" sz="2000" b="1" kern="1200" dirty="0"/>
        </a:p>
      </dsp:txBody>
      <dsp:txXfrm>
        <a:off x="5383161" y="1604411"/>
        <a:ext cx="3037558" cy="636358"/>
      </dsp:txXfrm>
    </dsp:sp>
    <dsp:sp modelId="{F9C99B1E-66C2-4142-9803-D3F0728F75EB}">
      <dsp:nvSpPr>
        <dsp:cNvPr id="0" name=""/>
        <dsp:cNvSpPr/>
      </dsp:nvSpPr>
      <dsp:spPr>
        <a:xfrm>
          <a:off x="5383161" y="2267680"/>
          <a:ext cx="2691580" cy="2415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Resultados cuantitativos y cualitativos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Evaluación y auditoría social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</a:t>
          </a:r>
          <a:endParaRPr lang="es-GT" sz="1800" kern="1200" dirty="0"/>
        </a:p>
      </dsp:txBody>
      <dsp:txXfrm>
        <a:off x="5383161" y="2267680"/>
        <a:ext cx="2691580" cy="2415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B2A0-94A9-460D-A271-83BCF23AFA39}">
      <dsp:nvSpPr>
        <dsp:cNvPr id="0" name=""/>
        <dsp:cNvSpPr/>
      </dsp:nvSpPr>
      <dsp:spPr>
        <a:xfrm>
          <a:off x="1580948" y="256796"/>
          <a:ext cx="6176211" cy="1270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733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Desarrollo del subsistema extraescolar </a:t>
          </a:r>
          <a:endParaRPr lang="es-GT" sz="2700" kern="1200" dirty="0"/>
        </a:p>
      </dsp:txBody>
      <dsp:txXfrm>
        <a:off x="1580948" y="256796"/>
        <a:ext cx="6176211" cy="1270766"/>
      </dsp:txXfrm>
    </dsp:sp>
    <dsp:sp modelId="{42E4D38E-FCFD-42BF-8B85-03EA04D83315}">
      <dsp:nvSpPr>
        <dsp:cNvPr id="0" name=""/>
        <dsp:cNvSpPr/>
      </dsp:nvSpPr>
      <dsp:spPr>
        <a:xfrm>
          <a:off x="1454765" y="73241"/>
          <a:ext cx="889536" cy="13343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5BCF9-35E2-4C72-B07A-1B6ACD29FBA0}">
      <dsp:nvSpPr>
        <dsp:cNvPr id="0" name=""/>
        <dsp:cNvSpPr/>
      </dsp:nvSpPr>
      <dsp:spPr>
        <a:xfrm>
          <a:off x="1611202" y="1856551"/>
          <a:ext cx="6115703" cy="1270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733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Ampliación de las TMC para todos los niveles</a:t>
          </a:r>
          <a:endParaRPr lang="es-GT" sz="2700" kern="1200" dirty="0"/>
        </a:p>
      </dsp:txBody>
      <dsp:txXfrm>
        <a:off x="1611202" y="1856551"/>
        <a:ext cx="6115703" cy="1270766"/>
      </dsp:txXfrm>
    </dsp:sp>
    <dsp:sp modelId="{CA6E10B7-EF91-4DB2-BC37-BFB155261288}">
      <dsp:nvSpPr>
        <dsp:cNvPr id="0" name=""/>
        <dsp:cNvSpPr/>
      </dsp:nvSpPr>
      <dsp:spPr>
        <a:xfrm>
          <a:off x="1484511" y="1672995"/>
          <a:ext cx="889536" cy="133430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79844-4520-42CC-B04D-E13A1C105D9B}">
      <dsp:nvSpPr>
        <dsp:cNvPr id="0" name=""/>
        <dsp:cNvSpPr/>
      </dsp:nvSpPr>
      <dsp:spPr>
        <a:xfrm>
          <a:off x="1664798" y="3456305"/>
          <a:ext cx="6008511" cy="1270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733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Vinculación de la educación con el mundo del trabajo </a:t>
          </a:r>
          <a:endParaRPr lang="es-GT" sz="2700" kern="1200" dirty="0"/>
        </a:p>
      </dsp:txBody>
      <dsp:txXfrm>
        <a:off x="1664798" y="3456305"/>
        <a:ext cx="6008511" cy="1270766"/>
      </dsp:txXfrm>
    </dsp:sp>
    <dsp:sp modelId="{F603061D-52D9-4B3F-86B2-C9FE53D7DCCB}">
      <dsp:nvSpPr>
        <dsp:cNvPr id="0" name=""/>
        <dsp:cNvSpPr/>
      </dsp:nvSpPr>
      <dsp:spPr>
        <a:xfrm>
          <a:off x="1504312" y="3272750"/>
          <a:ext cx="889536" cy="13343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D13C7-2776-4269-9DEC-D1DDF469F48A}">
      <dsp:nvSpPr>
        <dsp:cNvPr id="0" name=""/>
        <dsp:cNvSpPr/>
      </dsp:nvSpPr>
      <dsp:spPr>
        <a:xfrm>
          <a:off x="2773471" y="590862"/>
          <a:ext cx="4549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4967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988815" y="634152"/>
        <a:ext cx="24278" cy="4860"/>
      </dsp:txXfrm>
    </dsp:sp>
    <dsp:sp modelId="{3294FB01-CC6B-4DF1-8DB7-7C4314CA91B4}">
      <dsp:nvSpPr>
        <dsp:cNvPr id="0" name=""/>
        <dsp:cNvSpPr/>
      </dsp:nvSpPr>
      <dsp:spPr>
        <a:xfrm>
          <a:off x="664106" y="3233"/>
          <a:ext cx="2111164" cy="126669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Selección de estudiantes</a:t>
          </a:r>
          <a:endParaRPr lang="es-GT" sz="2000" b="1" kern="1200" dirty="0"/>
        </a:p>
      </dsp:txBody>
      <dsp:txXfrm>
        <a:off x="664106" y="3233"/>
        <a:ext cx="2111164" cy="1266698"/>
      </dsp:txXfrm>
    </dsp:sp>
    <dsp:sp modelId="{412D0082-1AA3-4F39-BD4E-4E7A4A75952B}">
      <dsp:nvSpPr>
        <dsp:cNvPr id="0" name=""/>
        <dsp:cNvSpPr/>
      </dsp:nvSpPr>
      <dsp:spPr>
        <a:xfrm>
          <a:off x="1719688" y="1268132"/>
          <a:ext cx="2596732" cy="454967"/>
        </a:xfrm>
        <a:custGeom>
          <a:avLst/>
          <a:gdLst/>
          <a:ahLst/>
          <a:cxnLst/>
          <a:rect l="0" t="0" r="0" b="0"/>
          <a:pathLst>
            <a:path>
              <a:moveTo>
                <a:pt x="2596732" y="0"/>
              </a:moveTo>
              <a:lnTo>
                <a:pt x="2596732" y="244583"/>
              </a:lnTo>
              <a:lnTo>
                <a:pt x="0" y="244583"/>
              </a:lnTo>
              <a:lnTo>
                <a:pt x="0" y="454967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952011" y="1493185"/>
        <a:ext cx="132087" cy="4860"/>
      </dsp:txXfrm>
    </dsp:sp>
    <dsp:sp modelId="{E1BC9C66-305C-48D0-BA61-B4C2CBC6C05C}">
      <dsp:nvSpPr>
        <dsp:cNvPr id="0" name=""/>
        <dsp:cNvSpPr/>
      </dsp:nvSpPr>
      <dsp:spPr>
        <a:xfrm>
          <a:off x="3260838" y="3233"/>
          <a:ext cx="2111164" cy="126669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Ayudas económicas</a:t>
          </a:r>
          <a:endParaRPr lang="es-GT" sz="2000" b="1" kern="1200" dirty="0">
            <a:solidFill>
              <a:schemeClr val="tx1"/>
            </a:solidFill>
          </a:endParaRPr>
        </a:p>
      </dsp:txBody>
      <dsp:txXfrm>
        <a:off x="3260838" y="3233"/>
        <a:ext cx="2111164" cy="1266698"/>
      </dsp:txXfrm>
    </dsp:sp>
    <dsp:sp modelId="{2D73D233-0B9B-4D0E-AB45-BF9B59EEAEF0}">
      <dsp:nvSpPr>
        <dsp:cNvPr id="0" name=""/>
        <dsp:cNvSpPr/>
      </dsp:nvSpPr>
      <dsp:spPr>
        <a:xfrm>
          <a:off x="2773471" y="2343129"/>
          <a:ext cx="4549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4967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988815" y="2386419"/>
        <a:ext cx="24278" cy="4860"/>
      </dsp:txXfrm>
    </dsp:sp>
    <dsp:sp modelId="{B8A0738D-9588-475B-9DC1-7B8617524E10}">
      <dsp:nvSpPr>
        <dsp:cNvPr id="0" name=""/>
        <dsp:cNvSpPr/>
      </dsp:nvSpPr>
      <dsp:spPr>
        <a:xfrm>
          <a:off x="664106" y="1755500"/>
          <a:ext cx="2111164" cy="126669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Cambio curricular</a:t>
          </a:r>
          <a:endParaRPr lang="es-GT" sz="2000" b="1" kern="1200" dirty="0"/>
        </a:p>
      </dsp:txBody>
      <dsp:txXfrm>
        <a:off x="664106" y="1755500"/>
        <a:ext cx="2111164" cy="1266698"/>
      </dsp:txXfrm>
    </dsp:sp>
    <dsp:sp modelId="{C530ED35-C123-4159-BBAF-E1731B449416}">
      <dsp:nvSpPr>
        <dsp:cNvPr id="0" name=""/>
        <dsp:cNvSpPr/>
      </dsp:nvSpPr>
      <dsp:spPr>
        <a:xfrm>
          <a:off x="1730075" y="3020398"/>
          <a:ext cx="2586345" cy="454967"/>
        </a:xfrm>
        <a:custGeom>
          <a:avLst/>
          <a:gdLst/>
          <a:ahLst/>
          <a:cxnLst/>
          <a:rect l="0" t="0" r="0" b="0"/>
          <a:pathLst>
            <a:path>
              <a:moveTo>
                <a:pt x="2586345" y="0"/>
              </a:moveTo>
              <a:lnTo>
                <a:pt x="2586345" y="244583"/>
              </a:lnTo>
              <a:lnTo>
                <a:pt x="0" y="244583"/>
              </a:lnTo>
              <a:lnTo>
                <a:pt x="0" y="454967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957460" y="3245452"/>
        <a:ext cx="131576" cy="4860"/>
      </dsp:txXfrm>
    </dsp:sp>
    <dsp:sp modelId="{45B91024-5C4F-460F-9740-F1F02AF97DE8}">
      <dsp:nvSpPr>
        <dsp:cNvPr id="0" name=""/>
        <dsp:cNvSpPr/>
      </dsp:nvSpPr>
      <dsp:spPr>
        <a:xfrm>
          <a:off x="3260838" y="1755500"/>
          <a:ext cx="2111164" cy="126669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Jornada de 45 horas/s y 210 días/a </a:t>
          </a:r>
          <a:endParaRPr lang="es-GT" sz="2000" b="1" kern="1200" dirty="0"/>
        </a:p>
      </dsp:txBody>
      <dsp:txXfrm>
        <a:off x="3260838" y="1755500"/>
        <a:ext cx="2111164" cy="1266698"/>
      </dsp:txXfrm>
    </dsp:sp>
    <dsp:sp modelId="{183F1D21-D691-4B66-A709-5127CCCE4C07}">
      <dsp:nvSpPr>
        <dsp:cNvPr id="0" name=""/>
        <dsp:cNvSpPr/>
      </dsp:nvSpPr>
      <dsp:spPr>
        <a:xfrm>
          <a:off x="2783858" y="4095395"/>
          <a:ext cx="4445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58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994268" y="4138685"/>
        <a:ext cx="23759" cy="4860"/>
      </dsp:txXfrm>
    </dsp:sp>
    <dsp:sp modelId="{F3DC250E-6F15-43F7-8F75-FE38D43277D5}">
      <dsp:nvSpPr>
        <dsp:cNvPr id="0" name=""/>
        <dsp:cNvSpPr/>
      </dsp:nvSpPr>
      <dsp:spPr>
        <a:xfrm>
          <a:off x="674493" y="3507766"/>
          <a:ext cx="2111164" cy="126669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Áreas curriculares de 5 años </a:t>
          </a:r>
          <a:endParaRPr lang="es-GT" sz="2000" b="1" kern="1200" dirty="0"/>
        </a:p>
      </dsp:txBody>
      <dsp:txXfrm>
        <a:off x="674493" y="3507766"/>
        <a:ext cx="2111164" cy="1266698"/>
      </dsp:txXfrm>
    </dsp:sp>
    <dsp:sp modelId="{748E7378-7B31-4DA4-B9EE-8FAA725BAE0A}">
      <dsp:nvSpPr>
        <dsp:cNvPr id="0" name=""/>
        <dsp:cNvSpPr/>
      </dsp:nvSpPr>
      <dsp:spPr>
        <a:xfrm>
          <a:off x="1719688" y="4772664"/>
          <a:ext cx="2596732" cy="454967"/>
        </a:xfrm>
        <a:custGeom>
          <a:avLst/>
          <a:gdLst/>
          <a:ahLst/>
          <a:cxnLst/>
          <a:rect l="0" t="0" r="0" b="0"/>
          <a:pathLst>
            <a:path>
              <a:moveTo>
                <a:pt x="2596732" y="0"/>
              </a:moveTo>
              <a:lnTo>
                <a:pt x="2596732" y="244583"/>
              </a:lnTo>
              <a:lnTo>
                <a:pt x="0" y="244583"/>
              </a:lnTo>
              <a:lnTo>
                <a:pt x="0" y="454967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2952011" y="4997718"/>
        <a:ext cx="132087" cy="4860"/>
      </dsp:txXfrm>
    </dsp:sp>
    <dsp:sp modelId="{3F22BA43-5178-4372-ACFF-8B2FB822A925}">
      <dsp:nvSpPr>
        <dsp:cNvPr id="0" name=""/>
        <dsp:cNvSpPr/>
      </dsp:nvSpPr>
      <dsp:spPr>
        <a:xfrm>
          <a:off x="3260838" y="3507766"/>
          <a:ext cx="2111164" cy="126669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Docentes </a:t>
          </a:r>
          <a:r>
            <a:rPr lang="es-ES" sz="1900" b="1" kern="1200" dirty="0" smtClean="0"/>
            <a:t>especializados</a:t>
          </a:r>
          <a:r>
            <a:rPr lang="es-ES" sz="2000" b="1" kern="1200" dirty="0" smtClean="0"/>
            <a:t> en jornadas de 8 horas/d</a:t>
          </a:r>
          <a:endParaRPr lang="es-GT" sz="2000" b="1" kern="1200" dirty="0"/>
        </a:p>
      </dsp:txBody>
      <dsp:txXfrm>
        <a:off x="3260838" y="3507766"/>
        <a:ext cx="2111164" cy="1266698"/>
      </dsp:txXfrm>
    </dsp:sp>
    <dsp:sp modelId="{772A0880-8FA0-43DE-8910-98DE97B082C5}">
      <dsp:nvSpPr>
        <dsp:cNvPr id="0" name=""/>
        <dsp:cNvSpPr/>
      </dsp:nvSpPr>
      <dsp:spPr>
        <a:xfrm>
          <a:off x="664106" y="5260032"/>
          <a:ext cx="2111164" cy="126669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Programas de cultura general docente</a:t>
          </a:r>
          <a:endParaRPr lang="es-GT" sz="2000" b="1" kern="1200" dirty="0"/>
        </a:p>
      </dsp:txBody>
      <dsp:txXfrm>
        <a:off x="664106" y="5260032"/>
        <a:ext cx="2111164" cy="1266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7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20/05/2019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0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20/05/2019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1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20/05/2019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20/05/2019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99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20/05/2019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20/05/2019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7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3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4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0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2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9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9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0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8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20/05/2019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4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914400"/>
            <a:fld id="{3FAAE616-51B3-4522-90C4-C99CB7C5AEA7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20/05/2019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914400"/>
            <a:fld id="{6A83D1C0-E640-4AB7-8B4E-D9208E13993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GT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3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Pistas para un plan de gobierno en educación 2020-2024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Francisco Cabrera Romero </a:t>
            </a:r>
          </a:p>
          <a:p>
            <a:r>
              <a:rPr lang="es-ES" dirty="0" smtClean="0"/>
              <a:t>Mayo 2019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0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999" y="574406"/>
            <a:ext cx="6170638" cy="95305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Acción 1 </a:t>
            </a:r>
            <a:r>
              <a:rPr lang="es-ES" dirty="0" smtClean="0"/>
              <a:t>para </a:t>
            </a:r>
            <a:r>
              <a:rPr lang="es-ES" dirty="0" smtClean="0"/>
              <a:t>la calidad: nuevo modelo de FID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22039" y="2400298"/>
            <a:ext cx="5691725" cy="4285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200" dirty="0" smtClean="0">
                <a:solidFill>
                  <a:schemeClr val="tx1"/>
                </a:solidFill>
              </a:rPr>
              <a:t>Nuevo modelo de formación inicial docente</a:t>
            </a:r>
          </a:p>
          <a:p>
            <a:r>
              <a:rPr lang="es-ES" sz="2200" dirty="0" smtClean="0">
                <a:solidFill>
                  <a:schemeClr val="tx1"/>
                </a:solidFill>
              </a:rPr>
              <a:t>Intensivo</a:t>
            </a:r>
          </a:p>
          <a:p>
            <a:r>
              <a:rPr lang="es-ES" sz="2200" dirty="0" smtClean="0">
                <a:solidFill>
                  <a:schemeClr val="tx1"/>
                </a:solidFill>
              </a:rPr>
              <a:t>Rico en experiencias de aprendizaje </a:t>
            </a:r>
          </a:p>
          <a:p>
            <a:r>
              <a:rPr lang="es-ES" sz="2200" dirty="0" smtClean="0">
                <a:solidFill>
                  <a:schemeClr val="tx1"/>
                </a:solidFill>
              </a:rPr>
              <a:t>Enfocado en las habilidades y conocimiento para la docencia </a:t>
            </a:r>
          </a:p>
          <a:p>
            <a:pPr marL="0" indent="0">
              <a:buNone/>
            </a:pPr>
            <a:endParaRPr lang="es-ES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200" dirty="0" smtClean="0">
                <a:solidFill>
                  <a:schemeClr val="tx1"/>
                </a:solidFill>
              </a:rPr>
              <a:t>Hay un modelo en construcción ahora mismo</a:t>
            </a:r>
            <a:endParaRPr lang="es-GT" sz="2200" dirty="0">
              <a:solidFill>
                <a:schemeClr val="tx1"/>
              </a:solidFill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4746628"/>
              </p:ext>
            </p:extLst>
          </p:nvPr>
        </p:nvGraphicFramePr>
        <p:xfrm>
          <a:off x="6155890" y="135082"/>
          <a:ext cx="6036110" cy="652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1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Acción 2 para la calidad: adecuación curricular y producción de herramientas de aula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Cambio curricular: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Ajustar los currículos actuales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Formulación de las herramientas de aula para todos los niveles y grados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Guías docentes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Libros de texto 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É</a:t>
            </a:r>
            <a:r>
              <a:rPr lang="es-ES" dirty="0" smtClean="0">
                <a:solidFill>
                  <a:schemeClr val="tx1"/>
                </a:solidFill>
              </a:rPr>
              <a:t>nfasis en la lectura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En preprimaria y primaria impresos 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 </a:t>
            </a:r>
            <a:endParaRPr lang="es-GT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Secundaria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Introducción de la tecnología virtual como herramienta para el aprendizaje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Desarrollo de plataformas educativas asociadas con los currículos nacionales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Guías docentes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Libros y materiales de apoyo en forma virtual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Tabletas para estudiantes de sector oficial  </a:t>
            </a:r>
            <a:endParaRPr lang="es-GT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56163" y="6026729"/>
            <a:ext cx="8291945" cy="727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Procesos de entrega técnica y capacitación para docentes</a:t>
            </a: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11974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Acción 3 para la calidad:</a:t>
            </a:r>
            <a:br>
              <a:rPr lang="es-ES" dirty="0" smtClean="0"/>
            </a:br>
            <a:r>
              <a:rPr lang="es-ES" dirty="0" smtClean="0"/>
              <a:t>Creación y desarrollo de programas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499"/>
            <a:ext cx="10597164" cy="397394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700" dirty="0">
                <a:solidFill>
                  <a:schemeClr val="tx1"/>
                </a:solidFill>
              </a:rPr>
              <a:t>Formación ciudadana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700" dirty="0" smtClean="0">
                <a:solidFill>
                  <a:schemeClr val="tx1"/>
                </a:solidFill>
              </a:rPr>
              <a:t>Educación </a:t>
            </a:r>
            <a:r>
              <a:rPr lang="es-ES" sz="2700" dirty="0">
                <a:solidFill>
                  <a:schemeClr val="tx1"/>
                </a:solidFill>
              </a:rPr>
              <a:t>para la </a:t>
            </a:r>
            <a:r>
              <a:rPr lang="es-ES" sz="2700" dirty="0" smtClean="0">
                <a:solidFill>
                  <a:schemeClr val="tx1"/>
                </a:solidFill>
              </a:rPr>
              <a:t>salud y educación integral en sexualidad </a:t>
            </a:r>
            <a:endParaRPr lang="es-ES" sz="27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700" dirty="0" smtClean="0">
                <a:solidFill>
                  <a:schemeClr val="tx1"/>
                </a:solidFill>
              </a:rPr>
              <a:t>Artes y pensamiento creativo</a:t>
            </a:r>
            <a:endParaRPr lang="es-ES" sz="27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700" dirty="0" smtClean="0">
                <a:solidFill>
                  <a:schemeClr val="tx1"/>
                </a:solidFill>
              </a:rPr>
              <a:t>Educación ambiental </a:t>
            </a:r>
            <a:endParaRPr lang="es-ES" sz="27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700" dirty="0" smtClean="0">
                <a:solidFill>
                  <a:schemeClr val="tx1"/>
                </a:solidFill>
              </a:rPr>
              <a:t>Lectura </a:t>
            </a:r>
            <a:r>
              <a:rPr lang="es-ES" sz="2700" dirty="0">
                <a:solidFill>
                  <a:schemeClr val="tx1"/>
                </a:solidFill>
              </a:rPr>
              <a:t>comprensiva en todos los grados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700" dirty="0" smtClean="0">
                <a:solidFill>
                  <a:schemeClr val="tx1"/>
                </a:solidFill>
              </a:rPr>
              <a:t>Matemáticas  </a:t>
            </a:r>
          </a:p>
          <a:p>
            <a:pPr marL="457200" indent="-457200">
              <a:buFont typeface="+mj-lt"/>
              <a:buAutoNum type="arabicPeriod"/>
            </a:pPr>
            <a:endParaRPr lang="es-ES" sz="2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700" dirty="0" smtClean="0">
                <a:solidFill>
                  <a:schemeClr val="tx1"/>
                </a:solidFill>
              </a:rPr>
              <a:t>Expresado en procesos de aula, talleres y eventos de departamentales y regionales</a:t>
            </a:r>
          </a:p>
          <a:p>
            <a:pPr marL="0" indent="0">
              <a:buNone/>
            </a:pPr>
            <a:r>
              <a:rPr lang="es-ES" sz="2700" dirty="0" smtClean="0">
                <a:solidFill>
                  <a:schemeClr val="tx1"/>
                </a:solidFill>
              </a:rPr>
              <a:t>Creación de equipos departamentales para cada programas con evaluacione</a:t>
            </a:r>
            <a:r>
              <a:rPr lang="es-ES" sz="2700" dirty="0" smtClean="0">
                <a:solidFill>
                  <a:schemeClr val="tx1"/>
                </a:solidFill>
              </a:rPr>
              <a:t>s periódica por resultados </a:t>
            </a:r>
            <a:endParaRPr lang="es-ES" sz="2700" dirty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09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Pista 4</a:t>
            </a:r>
            <a:br>
              <a:rPr lang="es-ES" dirty="0" smtClean="0"/>
            </a:br>
            <a:r>
              <a:rPr lang="es-ES" sz="3400" dirty="0" smtClean="0"/>
              <a:t>Financiamiento</a:t>
            </a:r>
            <a:r>
              <a:rPr lang="es-ES" dirty="0" smtClean="0"/>
              <a:t> </a:t>
            </a:r>
            <a:endParaRPr lang="es-GT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96804"/>
              </p:ext>
            </p:extLst>
          </p:nvPr>
        </p:nvGraphicFramePr>
        <p:xfrm>
          <a:off x="1922314" y="2514600"/>
          <a:ext cx="9050485" cy="4114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539"/>
                <a:gridCol w="1424301"/>
                <a:gridCol w="1457946"/>
                <a:gridCol w="1435517"/>
                <a:gridCol w="1474086"/>
                <a:gridCol w="1509096"/>
              </a:tblGrid>
              <a:tr h="586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GT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71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aprobado</a:t>
                      </a:r>
                      <a:endParaRPr lang="es-G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12,295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12,892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13,937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13,937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16,530</a:t>
                      </a:r>
                      <a:endParaRPr lang="es-GT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86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 </a:t>
                      </a:r>
                      <a:endParaRPr lang="es-G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597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1,045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00</a:t>
                      </a:r>
                      <a:endParaRPr lang="es-GT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2,593</a:t>
                      </a:r>
                      <a:endParaRPr lang="es-GT" sz="2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7056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 total 2015-2019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4,235, promedio por año: </a:t>
                      </a:r>
                      <a:r>
                        <a:rPr lang="es-GT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Q </a:t>
                      </a:r>
                      <a:r>
                        <a:rPr lang="es-GT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</a:t>
                      </a:r>
                      <a:endParaRPr lang="es-GT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Medidas prioritarias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80427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" sz="2400" dirty="0" smtClean="0">
                <a:solidFill>
                  <a:schemeClr val="tx1"/>
                </a:solidFill>
              </a:rPr>
              <a:t>Procurar un i</a:t>
            </a:r>
            <a:r>
              <a:rPr lang="x-none" sz="2400" dirty="0" smtClean="0">
                <a:solidFill>
                  <a:schemeClr val="tx1"/>
                </a:solidFill>
              </a:rPr>
              <a:t>ncremento </a:t>
            </a:r>
            <a:r>
              <a:rPr lang="x-none" sz="2400" dirty="0">
                <a:solidFill>
                  <a:schemeClr val="tx1"/>
                </a:solidFill>
              </a:rPr>
              <a:t>en presupuesto nacional, mediante un Pacto Político por la </a:t>
            </a:r>
            <a:r>
              <a:rPr lang="x-none" sz="2400" dirty="0" smtClean="0">
                <a:solidFill>
                  <a:schemeClr val="tx1"/>
                </a:solidFill>
              </a:rPr>
              <a:t>Educación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  <a:endParaRPr lang="es-GT" sz="24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x-none" sz="2400" dirty="0">
                <a:solidFill>
                  <a:schemeClr val="tx1"/>
                </a:solidFill>
              </a:rPr>
              <a:t>Reorientación de los fondos de cooperación internacional incluyendo préstamos y donaciones. </a:t>
            </a:r>
            <a:endParaRPr lang="es-GT" sz="24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x-none" sz="2400" dirty="0">
                <a:solidFill>
                  <a:schemeClr val="tx1"/>
                </a:solidFill>
              </a:rPr>
              <a:t>Reorientar la participación de </a:t>
            </a:r>
            <a:r>
              <a:rPr lang="x-none" sz="2400" dirty="0" smtClean="0">
                <a:solidFill>
                  <a:schemeClr val="tx1"/>
                </a:solidFill>
              </a:rPr>
              <a:t>ONG</a:t>
            </a:r>
            <a:r>
              <a:rPr lang="es-ES" sz="2400" dirty="0" smtClean="0">
                <a:solidFill>
                  <a:schemeClr val="tx1"/>
                </a:solidFill>
              </a:rPr>
              <a:t>,</a:t>
            </a:r>
            <a:r>
              <a:rPr lang="x-none" sz="2400" dirty="0" smtClean="0">
                <a:solidFill>
                  <a:schemeClr val="tx1"/>
                </a:solidFill>
              </a:rPr>
              <a:t> </a:t>
            </a:r>
            <a:r>
              <a:rPr lang="x-none" sz="2400" dirty="0">
                <a:solidFill>
                  <a:schemeClr val="tx1"/>
                </a:solidFill>
              </a:rPr>
              <a:t>que con recursos de cooperación intervienen en la educación. </a:t>
            </a:r>
            <a:endParaRPr lang="es-GT" sz="24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x-none" sz="2400" dirty="0">
                <a:solidFill>
                  <a:schemeClr val="tx1"/>
                </a:solidFill>
              </a:rPr>
              <a:t>Eficientar la </a:t>
            </a:r>
            <a:r>
              <a:rPr lang="x-none" sz="2400" dirty="0" smtClean="0">
                <a:solidFill>
                  <a:schemeClr val="tx1"/>
                </a:solidFill>
              </a:rPr>
              <a:t>ejecución</a:t>
            </a:r>
            <a:r>
              <a:rPr lang="es-ES" sz="2400" dirty="0" smtClean="0">
                <a:solidFill>
                  <a:schemeClr val="tx1"/>
                </a:solidFill>
              </a:rPr>
              <a:t>, con un régimen de consecuencias.</a:t>
            </a:r>
            <a:r>
              <a:rPr lang="x-none" sz="2400" dirty="0" smtClean="0">
                <a:solidFill>
                  <a:schemeClr val="tx1"/>
                </a:solidFill>
              </a:rPr>
              <a:t> </a:t>
            </a:r>
            <a:endParaRPr lang="es-GT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sz="2400" dirty="0">
                <a:solidFill>
                  <a:schemeClr val="tx1"/>
                </a:solidFill>
              </a:rPr>
              <a:t>No adquirir más compromisos de pactos colectivos u otros que impliquen incrementos salariales (imposibles de pagar). </a:t>
            </a:r>
            <a:endParaRPr lang="es-G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613064"/>
            <a:ext cx="8825659" cy="14131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Pista 1</a:t>
            </a:r>
            <a:br>
              <a:rPr lang="es-ES" dirty="0" smtClean="0"/>
            </a:br>
            <a:r>
              <a:rPr lang="es-ES" dirty="0" smtClean="0"/>
              <a:t>Un Ministerio de Educación y un sistema educativo que funcionen</a:t>
            </a:r>
            <a:endParaRPr lang="es-GT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525616"/>
              </p:ext>
            </p:extLst>
          </p:nvPr>
        </p:nvGraphicFramePr>
        <p:xfrm>
          <a:off x="3453100" y="1715655"/>
          <a:ext cx="8738899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821382" y="5673440"/>
            <a:ext cx="6691745" cy="73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INSTITUCIONALIDAD</a:t>
            </a:r>
            <a:endParaRPr lang="es-GT" dirty="0"/>
          </a:p>
        </p:txBody>
      </p:sp>
      <p:sp>
        <p:nvSpPr>
          <p:cNvPr id="3" name="Rectángulo 2"/>
          <p:cNvSpPr/>
          <p:nvPr/>
        </p:nvSpPr>
        <p:spPr>
          <a:xfrm>
            <a:off x="249382" y="2982191"/>
            <a:ext cx="2951018" cy="3387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Romper el modelo </a:t>
            </a:r>
            <a:r>
              <a:rPr lang="es-ES" sz="2800" dirty="0" err="1" smtClean="0"/>
              <a:t>semianárquico</a:t>
            </a:r>
            <a:r>
              <a:rPr lang="es-ES" sz="2800" dirty="0" smtClean="0"/>
              <a:t>: incumplimiento, violencia, fracaso, etc.</a:t>
            </a:r>
            <a:r>
              <a:rPr lang="es-ES" dirty="0" smtClean="0"/>
              <a:t>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155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Pista 2</a:t>
            </a:r>
            <a:br>
              <a:rPr lang="es-ES" dirty="0" smtClean="0"/>
            </a:br>
            <a:r>
              <a:rPr lang="es-ES" dirty="0" smtClean="0"/>
              <a:t>Romper la inercia: Educación para Todos</a:t>
            </a:r>
            <a:endParaRPr lang="es-GT" dirty="0"/>
          </a:p>
        </p:txBody>
      </p:sp>
      <p:graphicFrame>
        <p:nvGraphicFramePr>
          <p:cNvPr id="3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6215385"/>
              </p:ext>
            </p:extLst>
          </p:nvPr>
        </p:nvGraphicFramePr>
        <p:xfrm>
          <a:off x="3503618" y="2372306"/>
          <a:ext cx="43623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927"/>
                <a:gridCol w="1631373"/>
              </a:tblGrid>
              <a:tr h="370840">
                <a:tc>
                  <a:txBody>
                    <a:bodyPr/>
                    <a:lstStyle/>
                    <a:p>
                      <a:r>
                        <a:rPr lang="es-GT" dirty="0" smtClean="0"/>
                        <a:t>Colegio élite 2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1"/>
                          </a:solidFill>
                        </a:rPr>
                        <a:t>Satisfactorio</a:t>
                      </a:r>
                      <a:r>
                        <a:rPr lang="es-GT" baseline="0" dirty="0" smtClean="0">
                          <a:solidFill>
                            <a:schemeClr val="tx1"/>
                          </a:solidFill>
                        </a:rPr>
                        <a:t> en matemáticas </a:t>
                      </a:r>
                      <a:endParaRPr lang="es-G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</a:rPr>
                        <a:t>86.0%</a:t>
                      </a:r>
                      <a:endParaRPr lang="es-G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1"/>
                          </a:solidFill>
                        </a:rPr>
                        <a:t>Satisfactorio</a:t>
                      </a:r>
                      <a:r>
                        <a:rPr lang="es-GT" baseline="0" dirty="0" smtClean="0">
                          <a:solidFill>
                            <a:schemeClr val="tx1"/>
                          </a:solidFill>
                        </a:rPr>
                        <a:t> en lectura </a:t>
                      </a:r>
                      <a:endParaRPr lang="es-G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</a:rPr>
                        <a:t>93.2%</a:t>
                      </a:r>
                      <a:endParaRPr lang="es-G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1"/>
                          </a:solidFill>
                        </a:rPr>
                        <a:t>Estudiantes</a:t>
                      </a:r>
                      <a:r>
                        <a:rPr lang="es-GT" baseline="0" dirty="0" smtClean="0">
                          <a:solidFill>
                            <a:schemeClr val="tx1"/>
                          </a:solidFill>
                        </a:rPr>
                        <a:t> que hicieron preprimaria</a:t>
                      </a:r>
                      <a:endParaRPr lang="es-G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1"/>
                          </a:solidFill>
                        </a:rPr>
                        <a:t>Estudiantes que repitieron</a:t>
                      </a:r>
                      <a:r>
                        <a:rPr lang="es-GT" baseline="0" dirty="0" smtClean="0">
                          <a:solidFill>
                            <a:schemeClr val="tx1"/>
                          </a:solidFill>
                        </a:rPr>
                        <a:t> un grado o más </a:t>
                      </a:r>
                      <a:endParaRPr lang="es-G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s-G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1"/>
                          </a:solidFill>
                        </a:rPr>
                        <a:t>Estudiantes</a:t>
                      </a:r>
                      <a:r>
                        <a:rPr lang="es-GT" baseline="0" dirty="0" smtClean="0">
                          <a:solidFill>
                            <a:schemeClr val="tx1"/>
                          </a:solidFill>
                        </a:rPr>
                        <a:t> que trabajan para ganar dinero</a:t>
                      </a:r>
                      <a:endParaRPr lang="es-G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s-G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>
                          <a:solidFill>
                            <a:schemeClr val="tx1"/>
                          </a:solidFill>
                        </a:rPr>
                        <a:t>Internet en casa</a:t>
                      </a:r>
                      <a:endParaRPr lang="es-G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s-G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4634258"/>
              </p:ext>
            </p:extLst>
          </p:nvPr>
        </p:nvGraphicFramePr>
        <p:xfrm>
          <a:off x="7949045" y="2377927"/>
          <a:ext cx="4138036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110"/>
                <a:gridCol w="1290926"/>
              </a:tblGrid>
              <a:tr h="370840">
                <a:tc>
                  <a:txBody>
                    <a:bodyPr/>
                    <a:lstStyle/>
                    <a:p>
                      <a:r>
                        <a:rPr lang="es-GT" dirty="0" smtClean="0"/>
                        <a:t>INED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/>
                        <a:t>Satisfactorio</a:t>
                      </a:r>
                      <a:r>
                        <a:rPr lang="es-GT" baseline="0" dirty="0" smtClean="0"/>
                        <a:t> en matemáticas 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/>
                        <a:t>3.2%</a:t>
                      </a:r>
                      <a:endParaRPr lang="es-G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/>
                        <a:t>Satisfactorio</a:t>
                      </a:r>
                      <a:r>
                        <a:rPr lang="es-GT" baseline="0" dirty="0" smtClean="0"/>
                        <a:t> en lectura 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/>
                        <a:t>6.1%</a:t>
                      </a:r>
                      <a:endParaRPr lang="es-G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/>
                        <a:t>Estudiantes</a:t>
                      </a:r>
                      <a:r>
                        <a:rPr lang="es-GT" baseline="0" dirty="0" smtClean="0"/>
                        <a:t> que hicieron preprimaria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rgbClr val="FF0000"/>
                          </a:solidFill>
                        </a:rPr>
                        <a:t>44%</a:t>
                      </a:r>
                      <a:endParaRPr lang="es-G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/>
                        <a:t>Estudiantes que repitieron</a:t>
                      </a:r>
                      <a:r>
                        <a:rPr lang="es-GT" baseline="0" dirty="0" smtClean="0"/>
                        <a:t> un grado o más 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rgbClr val="FF0000"/>
                          </a:solidFill>
                        </a:rPr>
                        <a:t>48%</a:t>
                      </a:r>
                      <a:endParaRPr lang="es-G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/>
                        <a:t>Estudiantes</a:t>
                      </a:r>
                      <a:r>
                        <a:rPr lang="es-GT" baseline="0" dirty="0" smtClean="0"/>
                        <a:t> que trabajan para ganar dinero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rgbClr val="FF0000"/>
                          </a:solidFill>
                        </a:rPr>
                        <a:t>43%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dirty="0" smtClean="0"/>
                        <a:t>Internet en casa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dirty="0" smtClean="0">
                          <a:solidFill>
                            <a:srgbClr val="FF0000"/>
                          </a:solidFill>
                        </a:rPr>
                        <a:t>4%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66256" y="3616036"/>
            <a:ext cx="3200399" cy="18495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Los efectos de la </a:t>
            </a:r>
            <a:r>
              <a:rPr lang="es-ES" sz="2800" dirty="0">
                <a:solidFill>
                  <a:srgbClr val="FF0000"/>
                </a:solidFill>
              </a:rPr>
              <a:t>estratificación</a:t>
            </a:r>
            <a:r>
              <a:rPr lang="es-ES" sz="2800" dirty="0"/>
              <a:t> del sistema educativo</a:t>
            </a:r>
            <a:endParaRPr lang="es-GT" sz="2800" dirty="0"/>
          </a:p>
        </p:txBody>
      </p:sp>
    </p:spTree>
    <p:extLst>
      <p:ext uri="{BB962C8B-B14F-4D97-AF65-F5344CB8AC3E}">
        <p14:creationId xmlns:p14="http://schemas.microsoft.com/office/powerpoint/2010/main" val="33617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Un esfuerzo superior por incorporar al sistema educativo (escolarizado o no escolarizado) a la mayor cantidad</a:t>
            </a:r>
            <a:endParaRPr lang="es-GT" dirty="0"/>
          </a:p>
        </p:txBody>
      </p:sp>
      <p:sp>
        <p:nvSpPr>
          <p:cNvPr id="54" name="Marcador de contenido 53"/>
          <p:cNvSpPr>
            <a:spLocks noGrp="1"/>
          </p:cNvSpPr>
          <p:nvPr>
            <p:ph idx="1"/>
          </p:nvPr>
        </p:nvSpPr>
        <p:spPr>
          <a:xfrm>
            <a:off x="3948545" y="2291773"/>
            <a:ext cx="6032068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Preprimaria </a:t>
            </a:r>
            <a:r>
              <a:rPr lang="es-ES" b="1" dirty="0" smtClean="0"/>
              <a:t>	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Primaria 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Básico 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Diversificado</a:t>
            </a:r>
            <a:endParaRPr lang="es-ES" b="1" dirty="0"/>
          </a:p>
        </p:txBody>
      </p:sp>
      <p:pic>
        <p:nvPicPr>
          <p:cNvPr id="74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94" y="2380370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41" y="2381473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88" y="2378007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54" y="2376504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75" y="2381477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20" y="3249742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67" y="3246279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0" y="3242814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05" y="3239349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25" y="3246275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42" y="3242810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50" y="3239346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04" y="3246277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80" y="4150295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76" y="4146831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0" y="4143366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54" y="4150292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98" y="4915754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25.media.tumblr.com/tumblr_mdcm0rLfxc1ri2o31o1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21" y="4915120"/>
            <a:ext cx="257175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9210167" y="2066568"/>
            <a:ext cx="20034" cy="35653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6642819" y="5096730"/>
            <a:ext cx="2480399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7585732" y="2587436"/>
            <a:ext cx="1540567" cy="109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8602336" y="3397822"/>
            <a:ext cx="531271" cy="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7339012" y="4317412"/>
            <a:ext cx="1766498" cy="756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457199" y="3152295"/>
            <a:ext cx="2740933" cy="24795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De cada 10 en la edad correspondiente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16574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271495676"/>
              </p:ext>
            </p:extLst>
          </p:nvPr>
        </p:nvGraphicFramePr>
        <p:xfrm>
          <a:off x="1215736" y="966355"/>
          <a:ext cx="10411691" cy="554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8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38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Años de escolaridad en Guatemala </a:t>
            </a:r>
            <a:r>
              <a:rPr lang="es-ES" sz="2800" dirty="0" smtClean="0"/>
              <a:t>(</a:t>
            </a:r>
            <a:r>
              <a:rPr lang="es-ES" sz="2800" dirty="0" err="1" smtClean="0"/>
              <a:t>Encovi</a:t>
            </a:r>
            <a:r>
              <a:rPr lang="es-ES" sz="2800" dirty="0" smtClean="0"/>
              <a:t>, 2014)</a:t>
            </a:r>
            <a:endParaRPr lang="es-GT" sz="2800" dirty="0"/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77963"/>
          <a:ext cx="105156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1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Acciones clave para hacer posible el acceso a la educación </a:t>
            </a:r>
            <a:endParaRPr lang="es-GT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613753"/>
              </p:ext>
            </p:extLst>
          </p:nvPr>
        </p:nvGraphicFramePr>
        <p:xfrm>
          <a:off x="1603519" y="2057686"/>
          <a:ext cx="9338108" cy="4800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7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Alfabetización y EPJA</a:t>
            </a:r>
            <a:endParaRPr lang="es-GT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9" y="3306067"/>
            <a:ext cx="4827588" cy="2717753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06" y="3311525"/>
            <a:ext cx="3810000" cy="2000250"/>
          </a:xfrm>
        </p:spPr>
      </p:pic>
      <p:sp>
        <p:nvSpPr>
          <p:cNvPr id="9" name="Rectángulo redondeado 8"/>
          <p:cNvSpPr/>
          <p:nvPr/>
        </p:nvSpPr>
        <p:spPr>
          <a:xfrm>
            <a:off x="3792684" y="2305627"/>
            <a:ext cx="7969828" cy="832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El conjunto de los ODS está influido por la educación de personas jóvenes y adultas</a:t>
            </a:r>
            <a:endParaRPr lang="es-GT" sz="2800" dirty="0"/>
          </a:p>
        </p:txBody>
      </p:sp>
      <p:sp>
        <p:nvSpPr>
          <p:cNvPr id="11" name="Rectángulo 10"/>
          <p:cNvSpPr/>
          <p:nvPr/>
        </p:nvSpPr>
        <p:spPr>
          <a:xfrm>
            <a:off x="5403274" y="5320148"/>
            <a:ext cx="6213764" cy="1278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No basta con acabar con el analfabetismo: hay que acabar con la iniquidad que lo provoca</a:t>
            </a:r>
            <a:endParaRPr lang="es-GT" sz="2800" dirty="0"/>
          </a:p>
        </p:txBody>
      </p:sp>
    </p:spTree>
    <p:extLst>
      <p:ext uri="{BB962C8B-B14F-4D97-AF65-F5344CB8AC3E}">
        <p14:creationId xmlns:p14="http://schemas.microsoft.com/office/powerpoint/2010/main" val="40133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Pista 3</a:t>
            </a:r>
            <a:br>
              <a:rPr lang="es-ES" dirty="0" smtClean="0"/>
            </a:br>
            <a:r>
              <a:rPr lang="es-ES" dirty="0" smtClean="0"/>
              <a:t>Avanzar la calidad de la educación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5012" y="2265216"/>
            <a:ext cx="6523933" cy="4343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</a:rPr>
              <a:t>¿Qué entendemos por </a:t>
            </a:r>
            <a:r>
              <a:rPr lang="es-ES" sz="2400" dirty="0" smtClean="0">
                <a:solidFill>
                  <a:schemeClr val="tx1"/>
                </a:solidFill>
              </a:rPr>
              <a:t>calidad: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</a:rPr>
              <a:t>Visión reduccionista: 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Pruebas estandarizadas </a:t>
            </a:r>
          </a:p>
          <a:p>
            <a:pPr marL="0" indent="0">
              <a:buNone/>
            </a:pPr>
            <a:endParaRPr lang="es-E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tx1"/>
                </a:solidFill>
              </a:rPr>
              <a:t>Visión amplia: 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Habilidades ciudadanas 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Habilidades </a:t>
            </a:r>
            <a:r>
              <a:rPr lang="es-ES" sz="2400" dirty="0" smtClean="0">
                <a:solidFill>
                  <a:schemeClr val="tx1"/>
                </a:solidFill>
              </a:rPr>
              <a:t>para la vida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Habilidades </a:t>
            </a:r>
            <a:r>
              <a:rPr lang="es-ES" sz="2400" dirty="0" smtClean="0">
                <a:solidFill>
                  <a:schemeClr val="tx1"/>
                </a:solidFill>
              </a:rPr>
              <a:t>para el trabajo </a:t>
            </a:r>
            <a:endParaRPr lang="es-ES" sz="2400" dirty="0" smtClean="0">
              <a:solidFill>
                <a:schemeClr val="tx1"/>
              </a:solidFill>
            </a:endParaRPr>
          </a:p>
          <a:p>
            <a:r>
              <a:rPr lang="es-ES" sz="2400" dirty="0">
                <a:solidFill>
                  <a:schemeClr val="tx1"/>
                </a:solidFill>
              </a:rPr>
              <a:t>Pruebas estandarizadas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09855" y="5850092"/>
            <a:ext cx="6071755" cy="9755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Solo es </a:t>
            </a:r>
            <a:r>
              <a:rPr lang="es-ES" sz="2800" dirty="0" smtClean="0"/>
              <a:t>educación de calidad </a:t>
            </a:r>
            <a:r>
              <a:rPr lang="es-ES" sz="2800" dirty="0" smtClean="0"/>
              <a:t>si </a:t>
            </a:r>
            <a:r>
              <a:rPr lang="es-ES" sz="2800" dirty="0" smtClean="0"/>
              <a:t>lleva a </a:t>
            </a:r>
            <a:r>
              <a:rPr lang="es-ES" sz="2800" dirty="0" smtClean="0"/>
              <a:t>la </a:t>
            </a:r>
            <a:r>
              <a:rPr lang="es-ES" sz="2800" dirty="0" smtClean="0"/>
              <a:t>equidad</a:t>
            </a:r>
            <a:endParaRPr lang="es-GT" sz="28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82" y="2721821"/>
            <a:ext cx="4827587" cy="2576979"/>
          </a:xfrm>
        </p:spPr>
      </p:pic>
    </p:spTree>
    <p:extLst>
      <p:ext uri="{BB962C8B-B14F-4D97-AF65-F5344CB8AC3E}">
        <p14:creationId xmlns:p14="http://schemas.microsoft.com/office/powerpoint/2010/main" val="33581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408</TotalTime>
  <Words>640</Words>
  <Application>Microsoft Office PowerPoint</Application>
  <PresentationFormat>Panorámica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Sala de reuniones Ion</vt:lpstr>
      <vt:lpstr>Pistas para un plan de gobierno en educación 2020-2024</vt:lpstr>
      <vt:lpstr>Pista 1 Un Ministerio de Educación y un sistema educativo que funcionen</vt:lpstr>
      <vt:lpstr>Pista 2 Romper la inercia: Educación para Todos</vt:lpstr>
      <vt:lpstr>Un esfuerzo superior por incorporar al sistema educativo (escolarizado o no escolarizado) a la mayor cantidad</vt:lpstr>
      <vt:lpstr>Presentación de PowerPoint</vt:lpstr>
      <vt:lpstr>Años de escolaridad en Guatemala (Encovi, 2014)</vt:lpstr>
      <vt:lpstr>Acciones clave para hacer posible el acceso a la educación </vt:lpstr>
      <vt:lpstr>Alfabetización y EPJA</vt:lpstr>
      <vt:lpstr>Pista 3 Avanzar la calidad de la educación</vt:lpstr>
      <vt:lpstr>Acción 1 para la calidad: nuevo modelo de FID</vt:lpstr>
      <vt:lpstr>Acción 2 para la calidad: adecuación curricular y producción de herramientas de aula </vt:lpstr>
      <vt:lpstr>Acción 3 para la calidad: Creación y desarrollo de programas </vt:lpstr>
      <vt:lpstr>Pista 4 Financiamiento </vt:lpstr>
      <vt:lpstr>Medidas prioritarias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Pistas para un plan de gobierno en educación 2020-2024</dc:title>
  <dc:creator>Francisco Cabrera Romero</dc:creator>
  <cp:lastModifiedBy>Francisco Cabrera Romero</cp:lastModifiedBy>
  <cp:revision>53</cp:revision>
  <dcterms:created xsi:type="dcterms:W3CDTF">2019-05-18T18:00:34Z</dcterms:created>
  <dcterms:modified xsi:type="dcterms:W3CDTF">2019-05-20T18:27:19Z</dcterms:modified>
</cp:coreProperties>
</file>