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0" r:id="rId4"/>
    <p:sldId id="263" r:id="rId5"/>
    <p:sldId id="264" r:id="rId6"/>
    <p:sldId id="258" r:id="rId7"/>
    <p:sldId id="257" r:id="rId8"/>
    <p:sldId id="259" r:id="rId9"/>
    <p:sldId id="261" r:id="rId10"/>
    <p:sldId id="265" r:id="rId11"/>
    <p:sldId id="267" r:id="rId12"/>
    <p:sldId id="268" r:id="rId13"/>
    <p:sldId id="273" r:id="rId14"/>
    <p:sldId id="270" r:id="rId15"/>
    <p:sldId id="274" r:id="rId16"/>
    <p:sldId id="272" r:id="rId17"/>
    <p:sldId id="275" r:id="rId18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16A15-89D8-4EB1-B260-A0321C8D50E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DDAA228C-38EA-43C5-B304-BC7191001097}">
      <dgm:prSet phldrT="[Texto]" custT="1"/>
      <dgm:spPr>
        <a:solidFill>
          <a:srgbClr val="FF0000"/>
        </a:solidFill>
        <a:ln w="57150"/>
      </dgm:spPr>
      <dgm:t>
        <a:bodyPr/>
        <a:lstStyle/>
        <a:p>
          <a:pPr algn="ctr"/>
          <a:r>
            <a:rPr lang="es-GT" sz="2800" b="1" dirty="0"/>
            <a:t>PROYECTO DE VIDA DEL ESTUDIANTE</a:t>
          </a:r>
        </a:p>
      </dgm:t>
    </dgm:pt>
    <dgm:pt modelId="{49A9BEEA-690C-48E6-8E49-9BB94ADAA36D}" type="parTrans" cxnId="{3398EC85-6F44-47F7-86BE-1AD4F1979D97}">
      <dgm:prSet/>
      <dgm:spPr/>
      <dgm:t>
        <a:bodyPr/>
        <a:lstStyle/>
        <a:p>
          <a:endParaRPr lang="es-GT"/>
        </a:p>
      </dgm:t>
    </dgm:pt>
    <dgm:pt modelId="{939C7BBB-B652-4AEC-BF76-9A4569FE7894}" type="sibTrans" cxnId="{3398EC85-6F44-47F7-86BE-1AD4F1979D97}">
      <dgm:prSet/>
      <dgm:spPr/>
      <dgm:t>
        <a:bodyPr/>
        <a:lstStyle/>
        <a:p>
          <a:endParaRPr lang="es-GT"/>
        </a:p>
      </dgm:t>
    </dgm:pt>
    <dgm:pt modelId="{F7DD95BF-1B22-4639-94D7-D148A34337BA}">
      <dgm:prSet phldrT="[Texto]" custT="1"/>
      <dgm:spPr>
        <a:solidFill>
          <a:srgbClr val="00B050"/>
        </a:solidFill>
      </dgm:spPr>
      <dgm:t>
        <a:bodyPr/>
        <a:lstStyle/>
        <a:p>
          <a:pPr algn="ctr"/>
          <a:r>
            <a:rPr lang="es-GT" sz="2000" b="1" i="0" u="none" dirty="0">
              <a:solidFill>
                <a:schemeClr val="bg1"/>
              </a:solidFill>
            </a:rPr>
            <a:t>RATIO STUDIORIUM</a:t>
          </a:r>
        </a:p>
        <a:p>
          <a:pPr algn="ctr"/>
          <a:r>
            <a:rPr lang="es-GT" sz="2000" b="1" i="0" u="none" dirty="0">
              <a:solidFill>
                <a:schemeClr val="bg1"/>
              </a:solidFill>
            </a:rPr>
            <a:t>1599</a:t>
          </a:r>
        </a:p>
      </dgm:t>
    </dgm:pt>
    <dgm:pt modelId="{7F28EBEF-241D-4876-88F5-69E360191938}" type="parTrans" cxnId="{9B4D2415-B94A-4EC5-85DB-922C0E251251}">
      <dgm:prSet custT="1"/>
      <dgm:spPr>
        <a:solidFill>
          <a:srgbClr val="00B050"/>
        </a:solidFill>
      </dgm:spPr>
      <dgm:t>
        <a:bodyPr/>
        <a:lstStyle/>
        <a:p>
          <a:pPr algn="ctr"/>
          <a:endParaRPr lang="es-GT" sz="2000" b="1"/>
        </a:p>
      </dgm:t>
    </dgm:pt>
    <dgm:pt modelId="{70049C22-2364-4AB8-AADB-96385F849AC2}" type="sibTrans" cxnId="{9B4D2415-B94A-4EC5-85DB-922C0E251251}">
      <dgm:prSet/>
      <dgm:spPr/>
      <dgm:t>
        <a:bodyPr/>
        <a:lstStyle/>
        <a:p>
          <a:endParaRPr lang="es-GT"/>
        </a:p>
      </dgm:t>
    </dgm:pt>
    <dgm:pt modelId="{6CF310C4-4FB7-4A38-AC48-5F6A7EA9A9DD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es-GT" sz="2000" b="1" dirty="0"/>
            <a:t>CARACTERÍSTICAS DE LA EDUCACIÓN DE LA COMPAÑÍA DE JESÚS 1986</a:t>
          </a:r>
        </a:p>
      </dgm:t>
    </dgm:pt>
    <dgm:pt modelId="{5878EAA3-C8AE-432E-A767-FCDB734A5AE0}" type="parTrans" cxnId="{5E4E40D3-6716-43B9-8C42-E6447F8C3F0E}">
      <dgm:prSet custT="1"/>
      <dgm:spPr>
        <a:solidFill>
          <a:srgbClr val="00B050"/>
        </a:solidFill>
      </dgm:spPr>
      <dgm:t>
        <a:bodyPr/>
        <a:lstStyle/>
        <a:p>
          <a:pPr algn="ctr"/>
          <a:endParaRPr lang="es-GT" sz="2000" b="1"/>
        </a:p>
      </dgm:t>
    </dgm:pt>
    <dgm:pt modelId="{782727C5-6ED2-4716-9992-B550B9674128}" type="sibTrans" cxnId="{5E4E40D3-6716-43B9-8C42-E6447F8C3F0E}">
      <dgm:prSet/>
      <dgm:spPr/>
      <dgm:t>
        <a:bodyPr/>
        <a:lstStyle/>
        <a:p>
          <a:endParaRPr lang="es-GT"/>
        </a:p>
      </dgm:t>
    </dgm:pt>
    <dgm:pt modelId="{7EF4BEEE-E8E6-4D14-A0D8-7E4E221BA8EA}">
      <dgm:prSet phldrT="[Texto]" custT="1"/>
      <dgm:spPr>
        <a:solidFill>
          <a:srgbClr val="7030A0"/>
        </a:solidFill>
      </dgm:spPr>
      <dgm:t>
        <a:bodyPr/>
        <a:lstStyle/>
        <a:p>
          <a:pPr algn="ctr"/>
          <a:r>
            <a:rPr lang="es-GT" sz="2000" b="1" dirty="0"/>
            <a:t>PROYECTO EDUCATIVO COMÚN CPAL 2005</a:t>
          </a:r>
        </a:p>
      </dgm:t>
    </dgm:pt>
    <dgm:pt modelId="{7D566F20-35CE-4392-8A3D-A1054395CDBA}" type="parTrans" cxnId="{F8ADCB53-0A41-4C5F-8D71-B2BDCE8F977D}">
      <dgm:prSet custT="1"/>
      <dgm:spPr>
        <a:solidFill>
          <a:srgbClr val="00B050"/>
        </a:solidFill>
      </dgm:spPr>
      <dgm:t>
        <a:bodyPr/>
        <a:lstStyle/>
        <a:p>
          <a:pPr algn="ctr"/>
          <a:endParaRPr lang="es-GT" sz="2000" b="1"/>
        </a:p>
      </dgm:t>
    </dgm:pt>
    <dgm:pt modelId="{5944DCB4-06F5-41B4-BC5B-D3771D9EF49F}" type="sibTrans" cxnId="{F8ADCB53-0A41-4C5F-8D71-B2BDCE8F977D}">
      <dgm:prSet/>
      <dgm:spPr/>
      <dgm:t>
        <a:bodyPr/>
        <a:lstStyle/>
        <a:p>
          <a:endParaRPr lang="es-GT"/>
        </a:p>
      </dgm:t>
    </dgm:pt>
    <dgm:pt modelId="{6C005AF4-8A99-4164-81E1-C155F465C22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s-GT" sz="2000" b="1" dirty="0"/>
            <a:t>PLAN APOSTÓLICO COMÚN</a:t>
          </a:r>
        </a:p>
        <a:p>
          <a:pPr algn="ctr"/>
          <a:r>
            <a:rPr lang="es-GT" sz="2000" b="1" dirty="0"/>
            <a:t> 2011-2020</a:t>
          </a:r>
        </a:p>
      </dgm:t>
    </dgm:pt>
    <dgm:pt modelId="{A9E4BE37-7D5A-46A6-843F-ADFD184310E9}" type="parTrans" cxnId="{58441C8D-28B4-47A3-9C5E-1739A3457748}">
      <dgm:prSet custT="1"/>
      <dgm:spPr>
        <a:solidFill>
          <a:srgbClr val="00B050"/>
        </a:solidFill>
      </dgm:spPr>
      <dgm:t>
        <a:bodyPr/>
        <a:lstStyle/>
        <a:p>
          <a:pPr algn="ctr"/>
          <a:endParaRPr lang="es-GT" sz="2000" b="1"/>
        </a:p>
      </dgm:t>
    </dgm:pt>
    <dgm:pt modelId="{8F21E691-45D0-4C00-8A37-4188804D08C6}" type="sibTrans" cxnId="{58441C8D-28B4-47A3-9C5E-1739A3457748}">
      <dgm:prSet/>
      <dgm:spPr/>
      <dgm:t>
        <a:bodyPr/>
        <a:lstStyle/>
        <a:p>
          <a:endParaRPr lang="es-GT"/>
        </a:p>
      </dgm:t>
    </dgm:pt>
    <dgm:pt modelId="{D843B641-CD0E-41D9-BC47-4EF4AD297A27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es-GT" sz="2000" b="1" dirty="0">
              <a:solidFill>
                <a:schemeClr val="bg1"/>
              </a:solidFill>
            </a:rPr>
            <a:t>CONGREGACIONES GENERALES: </a:t>
          </a:r>
        </a:p>
        <a:p>
          <a:pPr algn="ctr"/>
          <a:r>
            <a:rPr lang="es-GT" sz="2000" b="1" dirty="0">
              <a:solidFill>
                <a:schemeClr val="bg1"/>
              </a:solidFill>
            </a:rPr>
            <a:t>32, 33, 34, 35, 36</a:t>
          </a:r>
        </a:p>
      </dgm:t>
    </dgm:pt>
    <dgm:pt modelId="{EBCC04D9-22C4-4094-B424-A36B81EDC627}" type="parTrans" cxnId="{297292B6-E043-4CA8-896C-27A52212C62D}">
      <dgm:prSet custT="1"/>
      <dgm:spPr>
        <a:solidFill>
          <a:srgbClr val="00B050"/>
        </a:solidFill>
      </dgm:spPr>
      <dgm:t>
        <a:bodyPr/>
        <a:lstStyle/>
        <a:p>
          <a:pPr algn="ctr"/>
          <a:endParaRPr lang="es-GT" sz="2000" b="1"/>
        </a:p>
      </dgm:t>
    </dgm:pt>
    <dgm:pt modelId="{9EB69B3D-2D35-4839-8D28-D612587BB2E9}" type="sibTrans" cxnId="{297292B6-E043-4CA8-896C-27A52212C62D}">
      <dgm:prSet/>
      <dgm:spPr/>
      <dgm:t>
        <a:bodyPr/>
        <a:lstStyle/>
        <a:p>
          <a:endParaRPr lang="es-GT"/>
        </a:p>
      </dgm:t>
    </dgm:pt>
    <dgm:pt modelId="{583855E0-B9B5-41A2-BDF6-35FBE2B626B9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s-GT" sz="2000" b="1" dirty="0"/>
            <a:t>PREFERENCIAS</a:t>
          </a:r>
        </a:p>
        <a:p>
          <a:pPr algn="ctr"/>
          <a:r>
            <a:rPr lang="es-GT" sz="2000" b="1" dirty="0"/>
            <a:t>APOSTÓLICAS</a:t>
          </a:r>
        </a:p>
        <a:p>
          <a:pPr algn="ctr"/>
          <a:r>
            <a:rPr lang="es-GT" sz="2000" b="1" dirty="0"/>
            <a:t>UNIVERSALES </a:t>
          </a:r>
        </a:p>
        <a:p>
          <a:pPr algn="ctr"/>
          <a:r>
            <a:rPr lang="es-GT" sz="2000" b="1" dirty="0"/>
            <a:t>2019-2029</a:t>
          </a:r>
        </a:p>
      </dgm:t>
    </dgm:pt>
    <dgm:pt modelId="{DA529BB8-6C87-48D4-8E19-054C7F85411E}" type="parTrans" cxnId="{72A6F0D8-0B25-43CC-B619-A722939ABF77}">
      <dgm:prSet custT="1"/>
      <dgm:spPr>
        <a:solidFill>
          <a:srgbClr val="00B050"/>
        </a:solidFill>
      </dgm:spPr>
      <dgm:t>
        <a:bodyPr/>
        <a:lstStyle/>
        <a:p>
          <a:pPr algn="ctr"/>
          <a:endParaRPr lang="es-GT" sz="2000" b="1"/>
        </a:p>
      </dgm:t>
    </dgm:pt>
    <dgm:pt modelId="{A393A202-CE3F-4C65-8CD9-47B0DF488883}" type="sibTrans" cxnId="{72A6F0D8-0B25-43CC-B619-A722939ABF77}">
      <dgm:prSet/>
      <dgm:spPr/>
      <dgm:t>
        <a:bodyPr/>
        <a:lstStyle/>
        <a:p>
          <a:endParaRPr lang="es-GT"/>
        </a:p>
      </dgm:t>
    </dgm:pt>
    <dgm:pt modelId="{69F7E574-2264-4352-A259-03796D80FD30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es-GT" sz="2000" b="1" dirty="0"/>
            <a:t>PACAM </a:t>
          </a:r>
        </a:p>
        <a:p>
          <a:pPr algn="ctr"/>
          <a:r>
            <a:rPr lang="es-GT" sz="2000" b="1" dirty="0"/>
            <a:t>2019-2029</a:t>
          </a:r>
        </a:p>
      </dgm:t>
    </dgm:pt>
    <dgm:pt modelId="{CFE55C9A-B87B-4950-82C6-2F49A9C9B32D}" type="parTrans" cxnId="{4BE43893-D683-4DAB-ACD7-9A738733012B}">
      <dgm:prSet custT="1"/>
      <dgm:spPr>
        <a:solidFill>
          <a:srgbClr val="00B050"/>
        </a:solidFill>
      </dgm:spPr>
      <dgm:t>
        <a:bodyPr/>
        <a:lstStyle/>
        <a:p>
          <a:pPr algn="ctr"/>
          <a:endParaRPr lang="es-GT" sz="2000" b="1"/>
        </a:p>
      </dgm:t>
    </dgm:pt>
    <dgm:pt modelId="{91E7B050-730F-4F79-BEA3-23C81D460CEE}" type="sibTrans" cxnId="{4BE43893-D683-4DAB-ACD7-9A738733012B}">
      <dgm:prSet/>
      <dgm:spPr/>
      <dgm:t>
        <a:bodyPr/>
        <a:lstStyle/>
        <a:p>
          <a:endParaRPr lang="es-GT"/>
        </a:p>
      </dgm:t>
    </dgm:pt>
    <dgm:pt modelId="{A79DCB56-B713-48FF-8408-BF9EA66C4E01}" type="pres">
      <dgm:prSet presAssocID="{6D016A15-89D8-4EB1-B260-A0321C8D50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C31C5979-91F9-4C78-96AA-389CE5B500A2}" type="pres">
      <dgm:prSet presAssocID="{DDAA228C-38EA-43C5-B304-BC7191001097}" presName="centerShape" presStyleLbl="node0" presStyleIdx="0" presStyleCnt="1" custScaleX="208416" custScaleY="103139"/>
      <dgm:spPr/>
      <dgm:t>
        <a:bodyPr/>
        <a:lstStyle/>
        <a:p>
          <a:endParaRPr lang="es-GT"/>
        </a:p>
      </dgm:t>
    </dgm:pt>
    <dgm:pt modelId="{DFE0E592-3293-4BBF-BA0E-AF2EA1A1715D}" type="pres">
      <dgm:prSet presAssocID="{7F28EBEF-241D-4876-88F5-69E360191938}" presName="Name9" presStyleLbl="parChTrans1D2" presStyleIdx="0" presStyleCnt="7" custScaleX="2000000" custScaleY="103138"/>
      <dgm:spPr/>
      <dgm:t>
        <a:bodyPr/>
        <a:lstStyle/>
        <a:p>
          <a:endParaRPr lang="es-GT"/>
        </a:p>
      </dgm:t>
    </dgm:pt>
    <dgm:pt modelId="{601190C5-D936-4132-A45A-595596714865}" type="pres">
      <dgm:prSet presAssocID="{7F28EBEF-241D-4876-88F5-69E360191938}" presName="connTx" presStyleLbl="parChTrans1D2" presStyleIdx="0" presStyleCnt="7"/>
      <dgm:spPr/>
      <dgm:t>
        <a:bodyPr/>
        <a:lstStyle/>
        <a:p>
          <a:endParaRPr lang="es-GT"/>
        </a:p>
      </dgm:t>
    </dgm:pt>
    <dgm:pt modelId="{B348A610-754A-4F45-ACAF-49A0C4F40EC2}" type="pres">
      <dgm:prSet presAssocID="{F7DD95BF-1B22-4639-94D7-D148A34337BA}" presName="node" presStyleLbl="node1" presStyleIdx="0" presStyleCnt="7" custScaleX="208416" custScaleY="10313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9A151FB-05E9-4EF1-B9B2-0AD56AA6214A}" type="pres">
      <dgm:prSet presAssocID="{5878EAA3-C8AE-432E-A767-FCDB734A5AE0}" presName="Name9" presStyleLbl="parChTrans1D2" presStyleIdx="1" presStyleCnt="7" custScaleX="2000000" custScaleY="103138"/>
      <dgm:spPr/>
      <dgm:t>
        <a:bodyPr/>
        <a:lstStyle/>
        <a:p>
          <a:endParaRPr lang="es-GT"/>
        </a:p>
      </dgm:t>
    </dgm:pt>
    <dgm:pt modelId="{1A2128CE-9524-4F3A-9D2C-404EDAF2D7C1}" type="pres">
      <dgm:prSet presAssocID="{5878EAA3-C8AE-432E-A767-FCDB734A5AE0}" presName="connTx" presStyleLbl="parChTrans1D2" presStyleIdx="1" presStyleCnt="7"/>
      <dgm:spPr/>
      <dgm:t>
        <a:bodyPr/>
        <a:lstStyle/>
        <a:p>
          <a:endParaRPr lang="es-GT"/>
        </a:p>
      </dgm:t>
    </dgm:pt>
    <dgm:pt modelId="{7E493A43-CBAB-49F0-8BEB-D8B0313A8BBC}" type="pres">
      <dgm:prSet presAssocID="{6CF310C4-4FB7-4A38-AC48-5F6A7EA9A9DD}" presName="node" presStyleLbl="node1" presStyleIdx="1" presStyleCnt="7" custScaleX="208416" custScaleY="103139" custRadScaleRad="182806" custRadScaleInc="3689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5BC509F-1937-46A0-9F7A-7C12FA0AC96F}" type="pres">
      <dgm:prSet presAssocID="{7D566F20-35CE-4392-8A3D-A1054395CDBA}" presName="Name9" presStyleLbl="parChTrans1D2" presStyleIdx="2" presStyleCnt="7" custScaleX="2000000" custScaleY="103138"/>
      <dgm:spPr/>
      <dgm:t>
        <a:bodyPr/>
        <a:lstStyle/>
        <a:p>
          <a:endParaRPr lang="es-GT"/>
        </a:p>
      </dgm:t>
    </dgm:pt>
    <dgm:pt modelId="{687244FD-5A54-4A69-B9C6-B0D736E9A3D1}" type="pres">
      <dgm:prSet presAssocID="{7D566F20-35CE-4392-8A3D-A1054395CDBA}" presName="connTx" presStyleLbl="parChTrans1D2" presStyleIdx="2" presStyleCnt="7"/>
      <dgm:spPr/>
      <dgm:t>
        <a:bodyPr/>
        <a:lstStyle/>
        <a:p>
          <a:endParaRPr lang="es-GT"/>
        </a:p>
      </dgm:t>
    </dgm:pt>
    <dgm:pt modelId="{3F62D8A7-75B8-42E1-A0D4-48798E6C4B7D}" type="pres">
      <dgm:prSet presAssocID="{7EF4BEEE-E8E6-4D14-A0D8-7E4E221BA8EA}" presName="node" presStyleLbl="node1" presStyleIdx="2" presStyleCnt="7" custScaleX="208416" custScaleY="103139" custRadScaleRad="165286" custRadScaleInc="-5294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752C8E0-45C7-4750-B0E2-C69D1B83AF07}" type="pres">
      <dgm:prSet presAssocID="{CFE55C9A-B87B-4950-82C6-2F49A9C9B32D}" presName="Name9" presStyleLbl="parChTrans1D2" presStyleIdx="3" presStyleCnt="7" custScaleX="2000000" custScaleY="103138"/>
      <dgm:spPr/>
      <dgm:t>
        <a:bodyPr/>
        <a:lstStyle/>
        <a:p>
          <a:endParaRPr lang="es-GT"/>
        </a:p>
      </dgm:t>
    </dgm:pt>
    <dgm:pt modelId="{0D899DA3-6818-4C24-9018-C3CF96CF761D}" type="pres">
      <dgm:prSet presAssocID="{CFE55C9A-B87B-4950-82C6-2F49A9C9B32D}" presName="connTx" presStyleLbl="parChTrans1D2" presStyleIdx="3" presStyleCnt="7"/>
      <dgm:spPr/>
      <dgm:t>
        <a:bodyPr/>
        <a:lstStyle/>
        <a:p>
          <a:endParaRPr lang="es-GT"/>
        </a:p>
      </dgm:t>
    </dgm:pt>
    <dgm:pt modelId="{D004D856-586F-4DD9-8FEA-EF4AF11B1BF0}" type="pres">
      <dgm:prSet presAssocID="{69F7E574-2264-4352-A259-03796D80FD30}" presName="node" presStyleLbl="node1" presStyleIdx="3" presStyleCnt="7" custScaleX="208416" custScaleY="103139" custRadScaleRad="177887" custRadScaleInc="55288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31035F3-AA37-4861-9062-4730192D6CC6}" type="pres">
      <dgm:prSet presAssocID="{DA529BB8-6C87-48D4-8E19-054C7F85411E}" presName="Name9" presStyleLbl="parChTrans1D2" presStyleIdx="4" presStyleCnt="7" custScaleX="2000000" custScaleY="103138"/>
      <dgm:spPr/>
      <dgm:t>
        <a:bodyPr/>
        <a:lstStyle/>
        <a:p>
          <a:endParaRPr lang="es-GT"/>
        </a:p>
      </dgm:t>
    </dgm:pt>
    <dgm:pt modelId="{160B7F02-0A36-4CBE-B996-AAB9D7DEBF7E}" type="pres">
      <dgm:prSet presAssocID="{DA529BB8-6C87-48D4-8E19-054C7F85411E}" presName="connTx" presStyleLbl="parChTrans1D2" presStyleIdx="4" presStyleCnt="7"/>
      <dgm:spPr/>
      <dgm:t>
        <a:bodyPr/>
        <a:lstStyle/>
        <a:p>
          <a:endParaRPr lang="es-GT"/>
        </a:p>
      </dgm:t>
    </dgm:pt>
    <dgm:pt modelId="{39F48F1D-5CDB-456E-BC26-69B13C8FE60C}" type="pres">
      <dgm:prSet presAssocID="{583855E0-B9B5-41A2-BDF6-35FBE2B626B9}" presName="node" presStyleLbl="node1" presStyleIdx="4" presStyleCnt="7" custScaleX="208416" custScaleY="119248" custRadScaleRad="160682" custRadScaleInc="23559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16EC15A-8371-42DE-AEED-F8D82B6F800D}" type="pres">
      <dgm:prSet presAssocID="{EBCC04D9-22C4-4094-B424-A36B81EDC627}" presName="Name9" presStyleLbl="parChTrans1D2" presStyleIdx="5" presStyleCnt="7" custScaleX="2000000" custScaleY="103138"/>
      <dgm:spPr/>
      <dgm:t>
        <a:bodyPr/>
        <a:lstStyle/>
        <a:p>
          <a:endParaRPr lang="es-GT"/>
        </a:p>
      </dgm:t>
    </dgm:pt>
    <dgm:pt modelId="{B50E7B0E-C787-478B-B129-041C7E534749}" type="pres">
      <dgm:prSet presAssocID="{EBCC04D9-22C4-4094-B424-A36B81EDC627}" presName="connTx" presStyleLbl="parChTrans1D2" presStyleIdx="5" presStyleCnt="7"/>
      <dgm:spPr/>
      <dgm:t>
        <a:bodyPr/>
        <a:lstStyle/>
        <a:p>
          <a:endParaRPr lang="es-GT"/>
        </a:p>
      </dgm:t>
    </dgm:pt>
    <dgm:pt modelId="{091FC973-E643-451B-A60B-51649F2C55F2}" type="pres">
      <dgm:prSet presAssocID="{D843B641-CD0E-41D9-BC47-4EF4AD297A27}" presName="node" presStyleLbl="node1" presStyleIdx="5" presStyleCnt="7" custScaleX="208416" custScaleY="103139" custRadScaleRad="118787" custRadScaleInc="-16027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2A1FBD3-54CC-43D4-B0A6-ED88E70E77F1}" type="pres">
      <dgm:prSet presAssocID="{A9E4BE37-7D5A-46A6-843F-ADFD184310E9}" presName="Name9" presStyleLbl="parChTrans1D2" presStyleIdx="6" presStyleCnt="7" custScaleX="2000000" custScaleY="103138"/>
      <dgm:spPr/>
      <dgm:t>
        <a:bodyPr/>
        <a:lstStyle/>
        <a:p>
          <a:endParaRPr lang="es-GT"/>
        </a:p>
      </dgm:t>
    </dgm:pt>
    <dgm:pt modelId="{07BFE42C-4166-43EE-892E-6F1A02FC4D44}" type="pres">
      <dgm:prSet presAssocID="{A9E4BE37-7D5A-46A6-843F-ADFD184310E9}" presName="connTx" presStyleLbl="parChTrans1D2" presStyleIdx="6" presStyleCnt="7"/>
      <dgm:spPr/>
      <dgm:t>
        <a:bodyPr/>
        <a:lstStyle/>
        <a:p>
          <a:endParaRPr lang="es-GT"/>
        </a:p>
      </dgm:t>
    </dgm:pt>
    <dgm:pt modelId="{834E5BA7-1CCF-4179-B870-306B390B6116}" type="pres">
      <dgm:prSet presAssocID="{6C005AF4-8A99-4164-81E1-C155F465C227}" presName="node" presStyleLbl="node1" presStyleIdx="6" presStyleCnt="7" custScaleX="208416" custScaleY="103139" custRadScaleRad="150027" custRadScaleInc="-69492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41349507-5E86-4EB1-9352-E4A082B3EED7}" type="presOf" srcId="{A9E4BE37-7D5A-46A6-843F-ADFD184310E9}" destId="{62A1FBD3-54CC-43D4-B0A6-ED88E70E77F1}" srcOrd="0" destOrd="0" presId="urn:microsoft.com/office/officeart/2005/8/layout/radial1"/>
    <dgm:cxn modelId="{01D71310-FB65-4792-B37E-0A316BD769A8}" type="presOf" srcId="{A9E4BE37-7D5A-46A6-843F-ADFD184310E9}" destId="{07BFE42C-4166-43EE-892E-6F1A02FC4D44}" srcOrd="1" destOrd="0" presId="urn:microsoft.com/office/officeart/2005/8/layout/radial1"/>
    <dgm:cxn modelId="{5A95A83B-EB19-4FE6-8E36-9D386435FE7E}" type="presOf" srcId="{EBCC04D9-22C4-4094-B424-A36B81EDC627}" destId="{B50E7B0E-C787-478B-B129-041C7E534749}" srcOrd="1" destOrd="0" presId="urn:microsoft.com/office/officeart/2005/8/layout/radial1"/>
    <dgm:cxn modelId="{297292B6-E043-4CA8-896C-27A52212C62D}" srcId="{DDAA228C-38EA-43C5-B304-BC7191001097}" destId="{D843B641-CD0E-41D9-BC47-4EF4AD297A27}" srcOrd="5" destOrd="0" parTransId="{EBCC04D9-22C4-4094-B424-A36B81EDC627}" sibTransId="{9EB69B3D-2D35-4839-8D28-D612587BB2E9}"/>
    <dgm:cxn modelId="{135AABA5-9B31-4564-840E-60FBB968CD39}" type="presOf" srcId="{D843B641-CD0E-41D9-BC47-4EF4AD297A27}" destId="{091FC973-E643-451B-A60B-51649F2C55F2}" srcOrd="0" destOrd="0" presId="urn:microsoft.com/office/officeart/2005/8/layout/radial1"/>
    <dgm:cxn modelId="{1E7D43AE-ABDA-4893-959C-F5B4A772D7B8}" type="presOf" srcId="{6CF310C4-4FB7-4A38-AC48-5F6A7EA9A9DD}" destId="{7E493A43-CBAB-49F0-8BEB-D8B0313A8BBC}" srcOrd="0" destOrd="0" presId="urn:microsoft.com/office/officeart/2005/8/layout/radial1"/>
    <dgm:cxn modelId="{EABBCED0-85D0-403D-B940-78EA4D01C25C}" type="presOf" srcId="{7F28EBEF-241D-4876-88F5-69E360191938}" destId="{DFE0E592-3293-4BBF-BA0E-AF2EA1A1715D}" srcOrd="0" destOrd="0" presId="urn:microsoft.com/office/officeart/2005/8/layout/radial1"/>
    <dgm:cxn modelId="{896E5799-3A2D-4295-B4FB-74141FBD9F59}" type="presOf" srcId="{DDAA228C-38EA-43C5-B304-BC7191001097}" destId="{C31C5979-91F9-4C78-96AA-389CE5B500A2}" srcOrd="0" destOrd="0" presId="urn:microsoft.com/office/officeart/2005/8/layout/radial1"/>
    <dgm:cxn modelId="{4F682B39-3BE9-4F97-8F1F-CCD4BB71EEEB}" type="presOf" srcId="{F7DD95BF-1B22-4639-94D7-D148A34337BA}" destId="{B348A610-754A-4F45-ACAF-49A0C4F40EC2}" srcOrd="0" destOrd="0" presId="urn:microsoft.com/office/officeart/2005/8/layout/radial1"/>
    <dgm:cxn modelId="{E2435C54-2BDB-416B-A7EF-85886F9BF139}" type="presOf" srcId="{7D566F20-35CE-4392-8A3D-A1054395CDBA}" destId="{687244FD-5A54-4A69-B9C6-B0D736E9A3D1}" srcOrd="1" destOrd="0" presId="urn:microsoft.com/office/officeart/2005/8/layout/radial1"/>
    <dgm:cxn modelId="{9B4D2415-B94A-4EC5-85DB-922C0E251251}" srcId="{DDAA228C-38EA-43C5-B304-BC7191001097}" destId="{F7DD95BF-1B22-4639-94D7-D148A34337BA}" srcOrd="0" destOrd="0" parTransId="{7F28EBEF-241D-4876-88F5-69E360191938}" sibTransId="{70049C22-2364-4AB8-AADB-96385F849AC2}"/>
    <dgm:cxn modelId="{D4E16F05-4D0B-41B8-A678-7208F0EC3354}" type="presOf" srcId="{6C005AF4-8A99-4164-81E1-C155F465C227}" destId="{834E5BA7-1CCF-4179-B870-306B390B6116}" srcOrd="0" destOrd="0" presId="urn:microsoft.com/office/officeart/2005/8/layout/radial1"/>
    <dgm:cxn modelId="{A63E4BBF-F79D-4B80-9425-EB08AFD7FCB4}" type="presOf" srcId="{7F28EBEF-241D-4876-88F5-69E360191938}" destId="{601190C5-D936-4132-A45A-595596714865}" srcOrd="1" destOrd="0" presId="urn:microsoft.com/office/officeart/2005/8/layout/radial1"/>
    <dgm:cxn modelId="{F8ADCB53-0A41-4C5F-8D71-B2BDCE8F977D}" srcId="{DDAA228C-38EA-43C5-B304-BC7191001097}" destId="{7EF4BEEE-E8E6-4D14-A0D8-7E4E221BA8EA}" srcOrd="2" destOrd="0" parTransId="{7D566F20-35CE-4392-8A3D-A1054395CDBA}" sibTransId="{5944DCB4-06F5-41B4-BC5B-D3771D9EF49F}"/>
    <dgm:cxn modelId="{91F3E5D5-8695-4BA4-A171-93C4B77BC4C8}" type="presOf" srcId="{7EF4BEEE-E8E6-4D14-A0D8-7E4E221BA8EA}" destId="{3F62D8A7-75B8-42E1-A0D4-48798E6C4B7D}" srcOrd="0" destOrd="0" presId="urn:microsoft.com/office/officeart/2005/8/layout/radial1"/>
    <dgm:cxn modelId="{DBA842D9-47B9-4CA6-ACC0-EBF79496E209}" type="presOf" srcId="{CFE55C9A-B87B-4950-82C6-2F49A9C9B32D}" destId="{1752C8E0-45C7-4750-B0E2-C69D1B83AF07}" srcOrd="0" destOrd="0" presId="urn:microsoft.com/office/officeart/2005/8/layout/radial1"/>
    <dgm:cxn modelId="{97F8FB34-F45B-421D-B4B0-748F5CB95727}" type="presOf" srcId="{5878EAA3-C8AE-432E-A767-FCDB734A5AE0}" destId="{99A151FB-05E9-4EF1-B9B2-0AD56AA6214A}" srcOrd="0" destOrd="0" presId="urn:microsoft.com/office/officeart/2005/8/layout/radial1"/>
    <dgm:cxn modelId="{E814BFB7-BC1B-43FE-85CC-D36C3A076083}" type="presOf" srcId="{583855E0-B9B5-41A2-BDF6-35FBE2B626B9}" destId="{39F48F1D-5CDB-456E-BC26-69B13C8FE60C}" srcOrd="0" destOrd="0" presId="urn:microsoft.com/office/officeart/2005/8/layout/radial1"/>
    <dgm:cxn modelId="{7C211FB6-DEF3-49E7-8FDD-BDADE6ACE2CF}" type="presOf" srcId="{EBCC04D9-22C4-4094-B424-A36B81EDC627}" destId="{816EC15A-8371-42DE-AEED-F8D82B6F800D}" srcOrd="0" destOrd="0" presId="urn:microsoft.com/office/officeart/2005/8/layout/radial1"/>
    <dgm:cxn modelId="{61D8665F-CB02-40B8-8608-483E012E0572}" type="presOf" srcId="{DA529BB8-6C87-48D4-8E19-054C7F85411E}" destId="{160B7F02-0A36-4CBE-B996-AAB9D7DEBF7E}" srcOrd="1" destOrd="0" presId="urn:microsoft.com/office/officeart/2005/8/layout/radial1"/>
    <dgm:cxn modelId="{E4BE79D6-E6ED-45EF-A419-2E51BCC0797A}" type="presOf" srcId="{5878EAA3-C8AE-432E-A767-FCDB734A5AE0}" destId="{1A2128CE-9524-4F3A-9D2C-404EDAF2D7C1}" srcOrd="1" destOrd="0" presId="urn:microsoft.com/office/officeart/2005/8/layout/radial1"/>
    <dgm:cxn modelId="{58441C8D-28B4-47A3-9C5E-1739A3457748}" srcId="{DDAA228C-38EA-43C5-B304-BC7191001097}" destId="{6C005AF4-8A99-4164-81E1-C155F465C227}" srcOrd="6" destOrd="0" parTransId="{A9E4BE37-7D5A-46A6-843F-ADFD184310E9}" sibTransId="{8F21E691-45D0-4C00-8A37-4188804D08C6}"/>
    <dgm:cxn modelId="{8DD78962-276B-40CD-AD84-5766E3D153A6}" type="presOf" srcId="{7D566F20-35CE-4392-8A3D-A1054395CDBA}" destId="{35BC509F-1937-46A0-9F7A-7C12FA0AC96F}" srcOrd="0" destOrd="0" presId="urn:microsoft.com/office/officeart/2005/8/layout/radial1"/>
    <dgm:cxn modelId="{EB96D181-3A43-458C-A6B7-7BE92BEEC944}" type="presOf" srcId="{6D016A15-89D8-4EB1-B260-A0321C8D50EC}" destId="{A79DCB56-B713-48FF-8408-BF9EA66C4E01}" srcOrd="0" destOrd="0" presId="urn:microsoft.com/office/officeart/2005/8/layout/radial1"/>
    <dgm:cxn modelId="{B80AAFCA-E059-47B7-B304-7068D2165100}" type="presOf" srcId="{69F7E574-2264-4352-A259-03796D80FD30}" destId="{D004D856-586F-4DD9-8FEA-EF4AF11B1BF0}" srcOrd="0" destOrd="0" presId="urn:microsoft.com/office/officeart/2005/8/layout/radial1"/>
    <dgm:cxn modelId="{4FAC41F8-0CD7-42C5-A758-6223FC429FF8}" type="presOf" srcId="{DA529BB8-6C87-48D4-8E19-054C7F85411E}" destId="{331035F3-AA37-4861-9062-4730192D6CC6}" srcOrd="0" destOrd="0" presId="urn:microsoft.com/office/officeart/2005/8/layout/radial1"/>
    <dgm:cxn modelId="{72A6F0D8-0B25-43CC-B619-A722939ABF77}" srcId="{DDAA228C-38EA-43C5-B304-BC7191001097}" destId="{583855E0-B9B5-41A2-BDF6-35FBE2B626B9}" srcOrd="4" destOrd="0" parTransId="{DA529BB8-6C87-48D4-8E19-054C7F85411E}" sibTransId="{A393A202-CE3F-4C65-8CD9-47B0DF488883}"/>
    <dgm:cxn modelId="{5E4E40D3-6716-43B9-8C42-E6447F8C3F0E}" srcId="{DDAA228C-38EA-43C5-B304-BC7191001097}" destId="{6CF310C4-4FB7-4A38-AC48-5F6A7EA9A9DD}" srcOrd="1" destOrd="0" parTransId="{5878EAA3-C8AE-432E-A767-FCDB734A5AE0}" sibTransId="{782727C5-6ED2-4716-9992-B550B9674128}"/>
    <dgm:cxn modelId="{4BE43893-D683-4DAB-ACD7-9A738733012B}" srcId="{DDAA228C-38EA-43C5-B304-BC7191001097}" destId="{69F7E574-2264-4352-A259-03796D80FD30}" srcOrd="3" destOrd="0" parTransId="{CFE55C9A-B87B-4950-82C6-2F49A9C9B32D}" sibTransId="{91E7B050-730F-4F79-BEA3-23C81D460CEE}"/>
    <dgm:cxn modelId="{F77AA0D7-C195-4AFA-B831-B705C916250B}" type="presOf" srcId="{CFE55C9A-B87B-4950-82C6-2F49A9C9B32D}" destId="{0D899DA3-6818-4C24-9018-C3CF96CF761D}" srcOrd="1" destOrd="0" presId="urn:microsoft.com/office/officeart/2005/8/layout/radial1"/>
    <dgm:cxn modelId="{3398EC85-6F44-47F7-86BE-1AD4F1979D97}" srcId="{6D016A15-89D8-4EB1-B260-A0321C8D50EC}" destId="{DDAA228C-38EA-43C5-B304-BC7191001097}" srcOrd="0" destOrd="0" parTransId="{49A9BEEA-690C-48E6-8E49-9BB94ADAA36D}" sibTransId="{939C7BBB-B652-4AEC-BF76-9A4569FE7894}"/>
    <dgm:cxn modelId="{153F8C03-6407-4FAB-97A9-BF570936FADE}" type="presParOf" srcId="{A79DCB56-B713-48FF-8408-BF9EA66C4E01}" destId="{C31C5979-91F9-4C78-96AA-389CE5B500A2}" srcOrd="0" destOrd="0" presId="urn:microsoft.com/office/officeart/2005/8/layout/radial1"/>
    <dgm:cxn modelId="{ADD4B876-2056-4955-B770-F8D77E782F66}" type="presParOf" srcId="{A79DCB56-B713-48FF-8408-BF9EA66C4E01}" destId="{DFE0E592-3293-4BBF-BA0E-AF2EA1A1715D}" srcOrd="1" destOrd="0" presId="urn:microsoft.com/office/officeart/2005/8/layout/radial1"/>
    <dgm:cxn modelId="{603AE33B-8BE1-44F2-ABED-7353EC0AF34A}" type="presParOf" srcId="{DFE0E592-3293-4BBF-BA0E-AF2EA1A1715D}" destId="{601190C5-D936-4132-A45A-595596714865}" srcOrd="0" destOrd="0" presId="urn:microsoft.com/office/officeart/2005/8/layout/radial1"/>
    <dgm:cxn modelId="{6743FEC3-E31E-42C6-B335-DF503E40F842}" type="presParOf" srcId="{A79DCB56-B713-48FF-8408-BF9EA66C4E01}" destId="{B348A610-754A-4F45-ACAF-49A0C4F40EC2}" srcOrd="2" destOrd="0" presId="urn:microsoft.com/office/officeart/2005/8/layout/radial1"/>
    <dgm:cxn modelId="{7AC1236E-0312-4688-BFBF-B28820333BFA}" type="presParOf" srcId="{A79DCB56-B713-48FF-8408-BF9EA66C4E01}" destId="{99A151FB-05E9-4EF1-B9B2-0AD56AA6214A}" srcOrd="3" destOrd="0" presId="urn:microsoft.com/office/officeart/2005/8/layout/radial1"/>
    <dgm:cxn modelId="{371A9169-6D80-4EE7-8F04-A219A65958F7}" type="presParOf" srcId="{99A151FB-05E9-4EF1-B9B2-0AD56AA6214A}" destId="{1A2128CE-9524-4F3A-9D2C-404EDAF2D7C1}" srcOrd="0" destOrd="0" presId="urn:microsoft.com/office/officeart/2005/8/layout/radial1"/>
    <dgm:cxn modelId="{95532FCC-9C06-408A-BE23-39186FBBD33A}" type="presParOf" srcId="{A79DCB56-B713-48FF-8408-BF9EA66C4E01}" destId="{7E493A43-CBAB-49F0-8BEB-D8B0313A8BBC}" srcOrd="4" destOrd="0" presId="urn:microsoft.com/office/officeart/2005/8/layout/radial1"/>
    <dgm:cxn modelId="{21D1DF11-B861-4F87-8104-13976703D2B4}" type="presParOf" srcId="{A79DCB56-B713-48FF-8408-BF9EA66C4E01}" destId="{35BC509F-1937-46A0-9F7A-7C12FA0AC96F}" srcOrd="5" destOrd="0" presId="urn:microsoft.com/office/officeart/2005/8/layout/radial1"/>
    <dgm:cxn modelId="{D4AD4AA1-6DC0-4492-983A-9D3D2E583F90}" type="presParOf" srcId="{35BC509F-1937-46A0-9F7A-7C12FA0AC96F}" destId="{687244FD-5A54-4A69-B9C6-B0D736E9A3D1}" srcOrd="0" destOrd="0" presId="urn:microsoft.com/office/officeart/2005/8/layout/radial1"/>
    <dgm:cxn modelId="{5F17ABC5-F450-42A9-83C9-1AB18F1C38DC}" type="presParOf" srcId="{A79DCB56-B713-48FF-8408-BF9EA66C4E01}" destId="{3F62D8A7-75B8-42E1-A0D4-48798E6C4B7D}" srcOrd="6" destOrd="0" presId="urn:microsoft.com/office/officeart/2005/8/layout/radial1"/>
    <dgm:cxn modelId="{546EA706-9C86-402C-B3BB-A603832E1DB9}" type="presParOf" srcId="{A79DCB56-B713-48FF-8408-BF9EA66C4E01}" destId="{1752C8E0-45C7-4750-B0E2-C69D1B83AF07}" srcOrd="7" destOrd="0" presId="urn:microsoft.com/office/officeart/2005/8/layout/radial1"/>
    <dgm:cxn modelId="{593AF55E-1663-4394-834F-71393F12B266}" type="presParOf" srcId="{1752C8E0-45C7-4750-B0E2-C69D1B83AF07}" destId="{0D899DA3-6818-4C24-9018-C3CF96CF761D}" srcOrd="0" destOrd="0" presId="urn:microsoft.com/office/officeart/2005/8/layout/radial1"/>
    <dgm:cxn modelId="{01242C4F-635E-4BEC-901F-064FB70A692E}" type="presParOf" srcId="{A79DCB56-B713-48FF-8408-BF9EA66C4E01}" destId="{D004D856-586F-4DD9-8FEA-EF4AF11B1BF0}" srcOrd="8" destOrd="0" presId="urn:microsoft.com/office/officeart/2005/8/layout/radial1"/>
    <dgm:cxn modelId="{1E38F8AA-9B5F-4ADD-ABC8-871D10B5D9E2}" type="presParOf" srcId="{A79DCB56-B713-48FF-8408-BF9EA66C4E01}" destId="{331035F3-AA37-4861-9062-4730192D6CC6}" srcOrd="9" destOrd="0" presId="urn:microsoft.com/office/officeart/2005/8/layout/radial1"/>
    <dgm:cxn modelId="{65E7C994-695E-49A2-A07C-B0FE324D51C7}" type="presParOf" srcId="{331035F3-AA37-4861-9062-4730192D6CC6}" destId="{160B7F02-0A36-4CBE-B996-AAB9D7DEBF7E}" srcOrd="0" destOrd="0" presId="urn:microsoft.com/office/officeart/2005/8/layout/radial1"/>
    <dgm:cxn modelId="{D0CAF107-9818-445D-8FE8-FD66F19191F0}" type="presParOf" srcId="{A79DCB56-B713-48FF-8408-BF9EA66C4E01}" destId="{39F48F1D-5CDB-456E-BC26-69B13C8FE60C}" srcOrd="10" destOrd="0" presId="urn:microsoft.com/office/officeart/2005/8/layout/radial1"/>
    <dgm:cxn modelId="{B888BEAD-3C1C-4C53-92CA-FD9098B27EF7}" type="presParOf" srcId="{A79DCB56-B713-48FF-8408-BF9EA66C4E01}" destId="{816EC15A-8371-42DE-AEED-F8D82B6F800D}" srcOrd="11" destOrd="0" presId="urn:microsoft.com/office/officeart/2005/8/layout/radial1"/>
    <dgm:cxn modelId="{7F1AB9CE-0837-40E5-A498-0271E7B5B798}" type="presParOf" srcId="{816EC15A-8371-42DE-AEED-F8D82B6F800D}" destId="{B50E7B0E-C787-478B-B129-041C7E534749}" srcOrd="0" destOrd="0" presId="urn:microsoft.com/office/officeart/2005/8/layout/radial1"/>
    <dgm:cxn modelId="{0A33B534-48E8-4DDB-921D-A827AA828472}" type="presParOf" srcId="{A79DCB56-B713-48FF-8408-BF9EA66C4E01}" destId="{091FC973-E643-451B-A60B-51649F2C55F2}" srcOrd="12" destOrd="0" presId="urn:microsoft.com/office/officeart/2005/8/layout/radial1"/>
    <dgm:cxn modelId="{CAF01B41-E21D-42FD-9A79-D16722D8EE5B}" type="presParOf" srcId="{A79DCB56-B713-48FF-8408-BF9EA66C4E01}" destId="{62A1FBD3-54CC-43D4-B0A6-ED88E70E77F1}" srcOrd="13" destOrd="0" presId="urn:microsoft.com/office/officeart/2005/8/layout/radial1"/>
    <dgm:cxn modelId="{FA1E93EB-2C46-4EA7-ABF0-6B94AF151E1B}" type="presParOf" srcId="{62A1FBD3-54CC-43D4-B0A6-ED88E70E77F1}" destId="{07BFE42C-4166-43EE-892E-6F1A02FC4D44}" srcOrd="0" destOrd="0" presId="urn:microsoft.com/office/officeart/2005/8/layout/radial1"/>
    <dgm:cxn modelId="{F7D19503-EFD4-4AA7-AA09-F53599DF4C13}" type="presParOf" srcId="{A79DCB56-B713-48FF-8408-BF9EA66C4E01}" destId="{834E5BA7-1CCF-4179-B870-306B390B611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1A315-8F3E-42A1-A8F7-25FF369B4FE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274995A-F87A-4E30-B7DA-789D212982BB}">
      <dgm:prSet phldrT="[Texto]"/>
      <dgm:spPr>
        <a:solidFill>
          <a:srgbClr val="0070C0"/>
        </a:solidFill>
      </dgm:spPr>
      <dgm:t>
        <a:bodyPr/>
        <a:lstStyle/>
        <a:p>
          <a:r>
            <a:rPr lang="es-GT" dirty="0"/>
            <a:t>POLÍTICA DE CUIDARNOS, RESPETARNOS Y HACERNOS CRECER</a:t>
          </a:r>
        </a:p>
      </dgm:t>
    </dgm:pt>
    <dgm:pt modelId="{79FA79E4-9A46-4306-9400-D5747F9E7D24}" type="parTrans" cxnId="{86EA9989-FC78-4D66-8F42-C852670C2F83}">
      <dgm:prSet/>
      <dgm:spPr/>
      <dgm:t>
        <a:bodyPr/>
        <a:lstStyle/>
        <a:p>
          <a:endParaRPr lang="es-GT"/>
        </a:p>
      </dgm:t>
    </dgm:pt>
    <dgm:pt modelId="{3DE9A268-1843-4D78-B484-A82072FB21B9}" type="sibTrans" cxnId="{86EA9989-FC78-4D66-8F42-C852670C2F83}">
      <dgm:prSet/>
      <dgm:spPr/>
      <dgm:t>
        <a:bodyPr/>
        <a:lstStyle/>
        <a:p>
          <a:endParaRPr lang="es-GT"/>
        </a:p>
      </dgm:t>
    </dgm:pt>
    <dgm:pt modelId="{07FCB9CB-365B-4236-856B-10ECFF149D92}">
      <dgm:prSet phldrT="[Texto]"/>
      <dgm:spPr>
        <a:solidFill>
          <a:srgbClr val="0070C0"/>
        </a:solidFill>
      </dgm:spPr>
      <dgm:t>
        <a:bodyPr/>
        <a:lstStyle/>
        <a:p>
          <a:r>
            <a:rPr lang="es-GT" dirty="0"/>
            <a:t>PEI 2011-2015</a:t>
          </a:r>
        </a:p>
      </dgm:t>
    </dgm:pt>
    <dgm:pt modelId="{AD816EF7-A9D2-4AD3-BA8E-C7C9E77031CD}" type="parTrans" cxnId="{4D6922E3-712C-4623-8D90-78667548A5DB}">
      <dgm:prSet/>
      <dgm:spPr/>
      <dgm:t>
        <a:bodyPr/>
        <a:lstStyle/>
        <a:p>
          <a:endParaRPr lang="es-GT"/>
        </a:p>
      </dgm:t>
    </dgm:pt>
    <dgm:pt modelId="{73ECCC40-37FC-4794-8FAB-3958785A3262}" type="sibTrans" cxnId="{4D6922E3-712C-4623-8D90-78667548A5DB}">
      <dgm:prSet/>
      <dgm:spPr/>
      <dgm:t>
        <a:bodyPr/>
        <a:lstStyle/>
        <a:p>
          <a:endParaRPr lang="es-GT"/>
        </a:p>
      </dgm:t>
    </dgm:pt>
    <dgm:pt modelId="{30E4B318-04D9-46B2-A03D-F331EC745A64}">
      <dgm:prSet phldrT="[Texto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GT" dirty="0"/>
            <a:t>PEI 2016-2020</a:t>
          </a:r>
        </a:p>
      </dgm:t>
    </dgm:pt>
    <dgm:pt modelId="{19C59E6D-14F2-468B-86B1-E002A2947B0A}" type="parTrans" cxnId="{57815F51-778C-4CD5-B507-086AC9170FFE}">
      <dgm:prSet/>
      <dgm:spPr/>
      <dgm:t>
        <a:bodyPr/>
        <a:lstStyle/>
        <a:p>
          <a:endParaRPr lang="es-GT"/>
        </a:p>
      </dgm:t>
    </dgm:pt>
    <dgm:pt modelId="{69D121C6-9C81-48B8-AECE-D6578C3C9862}" type="sibTrans" cxnId="{57815F51-778C-4CD5-B507-086AC9170FFE}">
      <dgm:prSet/>
      <dgm:spPr/>
      <dgm:t>
        <a:bodyPr/>
        <a:lstStyle/>
        <a:p>
          <a:endParaRPr lang="es-GT"/>
        </a:p>
      </dgm:t>
    </dgm:pt>
    <dgm:pt modelId="{B105E179-3C93-4A92-A11E-E7DC4085792E}" type="pres">
      <dgm:prSet presAssocID="{0931A315-8F3E-42A1-A8F7-25FF369B4F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5432323E-EF61-40B3-95FA-FCEBE51D0A1F}" type="pres">
      <dgm:prSet presAssocID="{0931A315-8F3E-42A1-A8F7-25FF369B4FE2}" presName="fgShape" presStyleLbl="fgShp" presStyleIdx="0" presStyleCnt="1" custScaleX="100819" custScaleY="166356"/>
      <dgm:spPr>
        <a:solidFill>
          <a:srgbClr val="FF0000"/>
        </a:solidFill>
      </dgm:spPr>
    </dgm:pt>
    <dgm:pt modelId="{9EABE525-3EBB-4600-8512-320C476E23B8}" type="pres">
      <dgm:prSet presAssocID="{0931A315-8F3E-42A1-A8F7-25FF369B4FE2}" presName="linComp" presStyleCnt="0"/>
      <dgm:spPr/>
    </dgm:pt>
    <dgm:pt modelId="{C6474B6E-68D4-4B00-BE7F-E97BACCBD990}" type="pres">
      <dgm:prSet presAssocID="{7274995A-F87A-4E30-B7DA-789D212982BB}" presName="compNode" presStyleCnt="0"/>
      <dgm:spPr/>
    </dgm:pt>
    <dgm:pt modelId="{8C58A1A7-8E67-485A-A220-432B7B54AE96}" type="pres">
      <dgm:prSet presAssocID="{7274995A-F87A-4E30-B7DA-789D212982BB}" presName="bkgdShape" presStyleLbl="node1" presStyleIdx="0" presStyleCnt="3"/>
      <dgm:spPr/>
      <dgm:t>
        <a:bodyPr/>
        <a:lstStyle/>
        <a:p>
          <a:endParaRPr lang="es-GT"/>
        </a:p>
      </dgm:t>
    </dgm:pt>
    <dgm:pt modelId="{57B9D9B4-C2E1-409B-9522-BAAE916FE9DC}" type="pres">
      <dgm:prSet presAssocID="{7274995A-F87A-4E30-B7DA-789D212982B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BA7C60C-278F-40BA-8FA8-E81F026B6812}" type="pres">
      <dgm:prSet presAssocID="{7274995A-F87A-4E30-B7DA-789D212982BB}" presName="invisiNode" presStyleLbl="node1" presStyleIdx="0" presStyleCnt="3"/>
      <dgm:spPr/>
    </dgm:pt>
    <dgm:pt modelId="{752538C9-ADE7-4D4E-9D2A-3582ACC29CA6}" type="pres">
      <dgm:prSet presAssocID="{7274995A-F87A-4E30-B7DA-789D212982BB}" presName="imagNode" presStyleLbl="fgImgPlace1" presStyleIdx="0" presStyleCnt="3" custAng="5400000" custScaleX="115158" custScaleY="139371" custLinFactNeighborX="3104" custLinFactNeighborY="-424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F546D32-8057-49C7-A0B9-5B756A0911F3}" type="pres">
      <dgm:prSet presAssocID="{3DE9A268-1843-4D78-B484-A82072FB21B9}" presName="sibTrans" presStyleLbl="sibTrans2D1" presStyleIdx="0" presStyleCnt="0"/>
      <dgm:spPr/>
      <dgm:t>
        <a:bodyPr/>
        <a:lstStyle/>
        <a:p>
          <a:endParaRPr lang="es-GT"/>
        </a:p>
      </dgm:t>
    </dgm:pt>
    <dgm:pt modelId="{AF611D18-CD3D-48E7-B63E-74D7A6F5D6A0}" type="pres">
      <dgm:prSet presAssocID="{07FCB9CB-365B-4236-856B-10ECFF149D92}" presName="compNode" presStyleCnt="0"/>
      <dgm:spPr/>
    </dgm:pt>
    <dgm:pt modelId="{15C1D6DA-F84C-424F-9E19-65A6FD6C5634}" type="pres">
      <dgm:prSet presAssocID="{07FCB9CB-365B-4236-856B-10ECFF149D92}" presName="bkgdShape" presStyleLbl="node1" presStyleIdx="1" presStyleCnt="3"/>
      <dgm:spPr/>
      <dgm:t>
        <a:bodyPr/>
        <a:lstStyle/>
        <a:p>
          <a:endParaRPr lang="es-GT"/>
        </a:p>
      </dgm:t>
    </dgm:pt>
    <dgm:pt modelId="{245F6E34-1A77-4C4C-9CFA-B8EF1A589171}" type="pres">
      <dgm:prSet presAssocID="{07FCB9CB-365B-4236-856B-10ECFF149D9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20C61EA-046E-425F-A931-8BDA021F6568}" type="pres">
      <dgm:prSet presAssocID="{07FCB9CB-365B-4236-856B-10ECFF149D92}" presName="invisiNode" presStyleLbl="node1" presStyleIdx="1" presStyleCnt="3"/>
      <dgm:spPr/>
    </dgm:pt>
    <dgm:pt modelId="{6B1D871C-2FCF-4DE4-B143-1A10A1348640}" type="pres">
      <dgm:prSet presAssocID="{07FCB9CB-365B-4236-856B-10ECFF149D92}" presName="imagNode" presStyleLbl="fgImgPlace1" presStyleIdx="1" presStyleCnt="3" custAng="5400000" custScaleX="127171" custScaleY="13379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89FD956-9828-4812-8812-A1374797A5A0}" type="pres">
      <dgm:prSet presAssocID="{73ECCC40-37FC-4794-8FAB-3958785A3262}" presName="sibTrans" presStyleLbl="sibTrans2D1" presStyleIdx="0" presStyleCnt="0"/>
      <dgm:spPr/>
      <dgm:t>
        <a:bodyPr/>
        <a:lstStyle/>
        <a:p>
          <a:endParaRPr lang="es-GT"/>
        </a:p>
      </dgm:t>
    </dgm:pt>
    <dgm:pt modelId="{0066802C-EB92-44E4-939F-5FCBE8B2430E}" type="pres">
      <dgm:prSet presAssocID="{30E4B318-04D9-46B2-A03D-F331EC745A64}" presName="compNode" presStyleCnt="0"/>
      <dgm:spPr/>
    </dgm:pt>
    <dgm:pt modelId="{A72181A2-C162-4DC1-8923-27B590D6B866}" type="pres">
      <dgm:prSet presAssocID="{30E4B318-04D9-46B2-A03D-F331EC745A64}" presName="bkgdShape" presStyleLbl="node1" presStyleIdx="2" presStyleCnt="3"/>
      <dgm:spPr/>
      <dgm:t>
        <a:bodyPr/>
        <a:lstStyle/>
        <a:p>
          <a:endParaRPr lang="es-GT"/>
        </a:p>
      </dgm:t>
    </dgm:pt>
    <dgm:pt modelId="{8D859ACE-E48D-4DBE-A8B5-D5296F8C0C6D}" type="pres">
      <dgm:prSet presAssocID="{30E4B318-04D9-46B2-A03D-F331EC745A6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3D47AC6-7B21-4573-ADEA-5FDF9DCF5D20}" type="pres">
      <dgm:prSet presAssocID="{30E4B318-04D9-46B2-A03D-F331EC745A64}" presName="invisiNode" presStyleLbl="node1" presStyleIdx="2" presStyleCnt="3"/>
      <dgm:spPr/>
    </dgm:pt>
    <dgm:pt modelId="{49F26B05-579A-43E9-A250-0FDB95BA9962}" type="pres">
      <dgm:prSet presAssocID="{30E4B318-04D9-46B2-A03D-F331EC745A64}" presName="imagNode" presStyleLbl="fgImgPlace1" presStyleIdx="2" presStyleCnt="3" custAng="5400000" custScaleX="123033" custScaleY="134488" custLinFactNeighborX="-2786" custLinFactNeighborY="177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B433F25B-C411-4843-BCE7-F8654733BB90}" type="presOf" srcId="{7274995A-F87A-4E30-B7DA-789D212982BB}" destId="{57B9D9B4-C2E1-409B-9522-BAAE916FE9DC}" srcOrd="1" destOrd="0" presId="urn:microsoft.com/office/officeart/2005/8/layout/hList7"/>
    <dgm:cxn modelId="{4D6922E3-712C-4623-8D90-78667548A5DB}" srcId="{0931A315-8F3E-42A1-A8F7-25FF369B4FE2}" destId="{07FCB9CB-365B-4236-856B-10ECFF149D92}" srcOrd="1" destOrd="0" parTransId="{AD816EF7-A9D2-4AD3-BA8E-C7C9E77031CD}" sibTransId="{73ECCC40-37FC-4794-8FAB-3958785A3262}"/>
    <dgm:cxn modelId="{C51CEC8E-6E86-492A-9C04-D1DF94815121}" type="presOf" srcId="{07FCB9CB-365B-4236-856B-10ECFF149D92}" destId="{15C1D6DA-F84C-424F-9E19-65A6FD6C5634}" srcOrd="0" destOrd="0" presId="urn:microsoft.com/office/officeart/2005/8/layout/hList7"/>
    <dgm:cxn modelId="{57815F51-778C-4CD5-B507-086AC9170FFE}" srcId="{0931A315-8F3E-42A1-A8F7-25FF369B4FE2}" destId="{30E4B318-04D9-46B2-A03D-F331EC745A64}" srcOrd="2" destOrd="0" parTransId="{19C59E6D-14F2-468B-86B1-E002A2947B0A}" sibTransId="{69D121C6-9C81-48B8-AECE-D6578C3C9862}"/>
    <dgm:cxn modelId="{0295A23B-70B7-41ED-9B72-05742F5460D7}" type="presOf" srcId="{73ECCC40-37FC-4794-8FAB-3958785A3262}" destId="{A89FD956-9828-4812-8812-A1374797A5A0}" srcOrd="0" destOrd="0" presId="urn:microsoft.com/office/officeart/2005/8/layout/hList7"/>
    <dgm:cxn modelId="{00323080-441C-4A52-AEB0-D518CE351796}" type="presOf" srcId="{07FCB9CB-365B-4236-856B-10ECFF149D92}" destId="{245F6E34-1A77-4C4C-9CFA-B8EF1A589171}" srcOrd="1" destOrd="0" presId="urn:microsoft.com/office/officeart/2005/8/layout/hList7"/>
    <dgm:cxn modelId="{D29EB916-C66D-4110-82B9-463247C672FF}" type="presOf" srcId="{3DE9A268-1843-4D78-B484-A82072FB21B9}" destId="{5F546D32-8057-49C7-A0B9-5B756A0911F3}" srcOrd="0" destOrd="0" presId="urn:microsoft.com/office/officeart/2005/8/layout/hList7"/>
    <dgm:cxn modelId="{FAC7AAF1-27E8-4C87-874B-9232B4337A49}" type="presOf" srcId="{30E4B318-04D9-46B2-A03D-F331EC745A64}" destId="{A72181A2-C162-4DC1-8923-27B590D6B866}" srcOrd="0" destOrd="0" presId="urn:microsoft.com/office/officeart/2005/8/layout/hList7"/>
    <dgm:cxn modelId="{178D4153-7C4F-4A82-9A78-E6ABF4A28EB7}" type="presOf" srcId="{30E4B318-04D9-46B2-A03D-F331EC745A64}" destId="{8D859ACE-E48D-4DBE-A8B5-D5296F8C0C6D}" srcOrd="1" destOrd="0" presId="urn:microsoft.com/office/officeart/2005/8/layout/hList7"/>
    <dgm:cxn modelId="{A8759EC0-1ED6-4019-A9D1-B9AAAD034044}" type="presOf" srcId="{0931A315-8F3E-42A1-A8F7-25FF369B4FE2}" destId="{B105E179-3C93-4A92-A11E-E7DC4085792E}" srcOrd="0" destOrd="0" presId="urn:microsoft.com/office/officeart/2005/8/layout/hList7"/>
    <dgm:cxn modelId="{B4D71AC5-685C-4236-ACCD-8D779CB27304}" type="presOf" srcId="{7274995A-F87A-4E30-B7DA-789D212982BB}" destId="{8C58A1A7-8E67-485A-A220-432B7B54AE96}" srcOrd="0" destOrd="0" presId="urn:microsoft.com/office/officeart/2005/8/layout/hList7"/>
    <dgm:cxn modelId="{86EA9989-FC78-4D66-8F42-C852670C2F83}" srcId="{0931A315-8F3E-42A1-A8F7-25FF369B4FE2}" destId="{7274995A-F87A-4E30-B7DA-789D212982BB}" srcOrd="0" destOrd="0" parTransId="{79FA79E4-9A46-4306-9400-D5747F9E7D24}" sibTransId="{3DE9A268-1843-4D78-B484-A82072FB21B9}"/>
    <dgm:cxn modelId="{FCC9633D-5408-47C8-9CDC-5B45196C722D}" type="presParOf" srcId="{B105E179-3C93-4A92-A11E-E7DC4085792E}" destId="{5432323E-EF61-40B3-95FA-FCEBE51D0A1F}" srcOrd="0" destOrd="0" presId="urn:microsoft.com/office/officeart/2005/8/layout/hList7"/>
    <dgm:cxn modelId="{38D20969-F1A8-4A16-B345-7DBA62A13F51}" type="presParOf" srcId="{B105E179-3C93-4A92-A11E-E7DC4085792E}" destId="{9EABE525-3EBB-4600-8512-320C476E23B8}" srcOrd="1" destOrd="0" presId="urn:microsoft.com/office/officeart/2005/8/layout/hList7"/>
    <dgm:cxn modelId="{4F2C3AA4-B26D-40C2-9AB8-329DB761E61C}" type="presParOf" srcId="{9EABE525-3EBB-4600-8512-320C476E23B8}" destId="{C6474B6E-68D4-4B00-BE7F-E97BACCBD990}" srcOrd="0" destOrd="0" presId="urn:microsoft.com/office/officeart/2005/8/layout/hList7"/>
    <dgm:cxn modelId="{165C7DA3-7584-42F4-AB6B-69F313F24C1A}" type="presParOf" srcId="{C6474B6E-68D4-4B00-BE7F-E97BACCBD990}" destId="{8C58A1A7-8E67-485A-A220-432B7B54AE96}" srcOrd="0" destOrd="0" presId="urn:microsoft.com/office/officeart/2005/8/layout/hList7"/>
    <dgm:cxn modelId="{76FF7417-0D89-404A-987F-05073BB24F7E}" type="presParOf" srcId="{C6474B6E-68D4-4B00-BE7F-E97BACCBD990}" destId="{57B9D9B4-C2E1-409B-9522-BAAE916FE9DC}" srcOrd="1" destOrd="0" presId="urn:microsoft.com/office/officeart/2005/8/layout/hList7"/>
    <dgm:cxn modelId="{BD59409D-0D77-4B39-B5F0-4ED576561092}" type="presParOf" srcId="{C6474B6E-68D4-4B00-BE7F-E97BACCBD990}" destId="{ABA7C60C-278F-40BA-8FA8-E81F026B6812}" srcOrd="2" destOrd="0" presId="urn:microsoft.com/office/officeart/2005/8/layout/hList7"/>
    <dgm:cxn modelId="{C8F5E3B3-E026-47F4-834B-2AE984AAE766}" type="presParOf" srcId="{C6474B6E-68D4-4B00-BE7F-E97BACCBD990}" destId="{752538C9-ADE7-4D4E-9D2A-3582ACC29CA6}" srcOrd="3" destOrd="0" presId="urn:microsoft.com/office/officeart/2005/8/layout/hList7"/>
    <dgm:cxn modelId="{859528C2-F62F-4EE2-927A-B84784C5E129}" type="presParOf" srcId="{9EABE525-3EBB-4600-8512-320C476E23B8}" destId="{5F546D32-8057-49C7-A0B9-5B756A0911F3}" srcOrd="1" destOrd="0" presId="urn:microsoft.com/office/officeart/2005/8/layout/hList7"/>
    <dgm:cxn modelId="{480C8DC6-9E36-4726-BC96-F98C4C91AEBD}" type="presParOf" srcId="{9EABE525-3EBB-4600-8512-320C476E23B8}" destId="{AF611D18-CD3D-48E7-B63E-74D7A6F5D6A0}" srcOrd="2" destOrd="0" presId="urn:microsoft.com/office/officeart/2005/8/layout/hList7"/>
    <dgm:cxn modelId="{7A6D95E8-320D-4362-B70F-2ECDC163A30A}" type="presParOf" srcId="{AF611D18-CD3D-48E7-B63E-74D7A6F5D6A0}" destId="{15C1D6DA-F84C-424F-9E19-65A6FD6C5634}" srcOrd="0" destOrd="0" presId="urn:microsoft.com/office/officeart/2005/8/layout/hList7"/>
    <dgm:cxn modelId="{9666B8B2-95AB-45CC-B929-3243729EEF11}" type="presParOf" srcId="{AF611D18-CD3D-48E7-B63E-74D7A6F5D6A0}" destId="{245F6E34-1A77-4C4C-9CFA-B8EF1A589171}" srcOrd="1" destOrd="0" presId="urn:microsoft.com/office/officeart/2005/8/layout/hList7"/>
    <dgm:cxn modelId="{7F876D9F-BA26-4052-A1F7-EC5D823BB9CB}" type="presParOf" srcId="{AF611D18-CD3D-48E7-B63E-74D7A6F5D6A0}" destId="{D20C61EA-046E-425F-A931-8BDA021F6568}" srcOrd="2" destOrd="0" presId="urn:microsoft.com/office/officeart/2005/8/layout/hList7"/>
    <dgm:cxn modelId="{D9EF621C-AA18-480D-937C-8B8F66691E47}" type="presParOf" srcId="{AF611D18-CD3D-48E7-B63E-74D7A6F5D6A0}" destId="{6B1D871C-2FCF-4DE4-B143-1A10A1348640}" srcOrd="3" destOrd="0" presId="urn:microsoft.com/office/officeart/2005/8/layout/hList7"/>
    <dgm:cxn modelId="{657781F5-591A-4FB8-A375-4E292DE7D32F}" type="presParOf" srcId="{9EABE525-3EBB-4600-8512-320C476E23B8}" destId="{A89FD956-9828-4812-8812-A1374797A5A0}" srcOrd="3" destOrd="0" presId="urn:microsoft.com/office/officeart/2005/8/layout/hList7"/>
    <dgm:cxn modelId="{B4FE063E-B138-49AF-96FB-97297DDE91F8}" type="presParOf" srcId="{9EABE525-3EBB-4600-8512-320C476E23B8}" destId="{0066802C-EB92-44E4-939F-5FCBE8B2430E}" srcOrd="4" destOrd="0" presId="urn:microsoft.com/office/officeart/2005/8/layout/hList7"/>
    <dgm:cxn modelId="{B33AC7EE-B4F2-4651-83D7-56CB4D0659DF}" type="presParOf" srcId="{0066802C-EB92-44E4-939F-5FCBE8B2430E}" destId="{A72181A2-C162-4DC1-8923-27B590D6B866}" srcOrd="0" destOrd="0" presId="urn:microsoft.com/office/officeart/2005/8/layout/hList7"/>
    <dgm:cxn modelId="{40903A9C-2B83-4647-A1E3-955A7158DAC0}" type="presParOf" srcId="{0066802C-EB92-44E4-939F-5FCBE8B2430E}" destId="{8D859ACE-E48D-4DBE-A8B5-D5296F8C0C6D}" srcOrd="1" destOrd="0" presId="urn:microsoft.com/office/officeart/2005/8/layout/hList7"/>
    <dgm:cxn modelId="{A7E27BB6-F30C-418C-B5F0-FEB2525C103F}" type="presParOf" srcId="{0066802C-EB92-44E4-939F-5FCBE8B2430E}" destId="{A3D47AC6-7B21-4573-ADEA-5FDF9DCF5D20}" srcOrd="2" destOrd="0" presId="urn:microsoft.com/office/officeart/2005/8/layout/hList7"/>
    <dgm:cxn modelId="{7E17ECE5-22B9-4C13-9723-1FD2B8BEA723}" type="presParOf" srcId="{0066802C-EB92-44E4-939F-5FCBE8B2430E}" destId="{49F26B05-579A-43E9-A250-0FDB95BA99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F1887-C484-4D99-9B3F-0CB974F59478}" type="doc">
      <dgm:prSet loTypeId="urn:microsoft.com/office/officeart/2005/8/layout/radial1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5CAD1AA-3170-462F-9348-FCE4A4D3FE69}">
      <dgm:prSet phldrT="[Texto]" custT="1"/>
      <dgm:spPr/>
      <dgm:t>
        <a:bodyPr/>
        <a:lstStyle/>
        <a:p>
          <a:r>
            <a:rPr lang="es-ES" sz="2000" b="1" dirty="0">
              <a:latin typeface="Lemon/Milk" panose="020B0603050302020204" pitchFamily="34" charset="0"/>
            </a:rPr>
            <a:t>ESCUELA EFICAZ</a:t>
          </a:r>
        </a:p>
      </dgm:t>
    </dgm:pt>
    <dgm:pt modelId="{5EEEA125-FDD0-4AE3-BC03-A7E48F7932F8}" type="parTrans" cxnId="{273ED208-1A57-4436-81AE-2C949A6C62BF}">
      <dgm:prSet/>
      <dgm:spPr/>
      <dgm:t>
        <a:bodyPr/>
        <a:lstStyle/>
        <a:p>
          <a:endParaRPr lang="es-ES"/>
        </a:p>
      </dgm:t>
    </dgm:pt>
    <dgm:pt modelId="{EB751D35-FEFB-4977-AAB8-79C74E4C735C}" type="sibTrans" cxnId="{273ED208-1A57-4436-81AE-2C949A6C62BF}">
      <dgm:prSet/>
      <dgm:spPr/>
      <dgm:t>
        <a:bodyPr/>
        <a:lstStyle/>
        <a:p>
          <a:endParaRPr lang="es-ES"/>
        </a:p>
      </dgm:t>
    </dgm:pt>
    <dgm:pt modelId="{342792E6-3DDD-4893-8ABF-FF03A77F2B7E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400" b="1" dirty="0">
              <a:solidFill>
                <a:schemeClr val="tx1"/>
              </a:solidFill>
              <a:latin typeface="Lemon/Milk" panose="020B0603050302020204" pitchFamily="34" charset="0"/>
            </a:rPr>
            <a:t>CLIMA ESCOLAR Y DE AULA</a:t>
          </a:r>
        </a:p>
      </dgm:t>
    </dgm:pt>
    <dgm:pt modelId="{4A0B24BC-599C-44F7-BFBE-A5FEF43278C5}" type="parTrans" cxnId="{078DEE3B-45AC-453F-8B42-695930A35EAC}">
      <dgm:prSet custT="1"/>
      <dgm:spPr/>
      <dgm:t>
        <a:bodyPr/>
        <a:lstStyle/>
        <a:p>
          <a:endParaRPr lang="es-ES" sz="2000" dirty="0"/>
        </a:p>
      </dgm:t>
    </dgm:pt>
    <dgm:pt modelId="{2FD6EF16-9515-41CE-B4DB-EF17ABEEE4E2}" type="sibTrans" cxnId="{078DEE3B-45AC-453F-8B42-695930A35EAC}">
      <dgm:prSet/>
      <dgm:spPr/>
      <dgm:t>
        <a:bodyPr/>
        <a:lstStyle/>
        <a:p>
          <a:endParaRPr lang="es-ES"/>
        </a:p>
      </dgm:t>
    </dgm:pt>
    <dgm:pt modelId="{8D0DB551-7AF8-4DB2-BBAC-9EC3CCD914AF}">
      <dgm:prSet phldrT="[Texto]" custT="1"/>
      <dgm:spPr/>
      <dgm:t>
        <a:bodyPr/>
        <a:lstStyle/>
        <a:p>
          <a:r>
            <a:rPr lang="es-ES" sz="2000" b="1" dirty="0">
              <a:latin typeface="Lemon/Milk" panose="020B0603050302020204" pitchFamily="34" charset="0"/>
            </a:rPr>
            <a:t>DIRECCIÓN ESCOLAR </a:t>
          </a:r>
        </a:p>
      </dgm:t>
    </dgm:pt>
    <dgm:pt modelId="{72E21C3F-E23D-4B4F-B913-CD16F7A8568A}" type="parTrans" cxnId="{827C07A9-A223-4D57-8E34-3C3BD305E5C8}">
      <dgm:prSet custT="1"/>
      <dgm:spPr/>
      <dgm:t>
        <a:bodyPr/>
        <a:lstStyle/>
        <a:p>
          <a:endParaRPr lang="es-ES" sz="2000" dirty="0"/>
        </a:p>
      </dgm:t>
    </dgm:pt>
    <dgm:pt modelId="{7385FE9B-DA54-4377-B747-A422A79DD58B}" type="sibTrans" cxnId="{827C07A9-A223-4D57-8E34-3C3BD305E5C8}">
      <dgm:prSet/>
      <dgm:spPr/>
      <dgm:t>
        <a:bodyPr/>
        <a:lstStyle/>
        <a:p>
          <a:endParaRPr lang="es-ES"/>
        </a:p>
      </dgm:t>
    </dgm:pt>
    <dgm:pt modelId="{5D11A320-9040-46EB-8BDE-8CF8F1BD7C59}">
      <dgm:prSet phldrT="[Texto]" custT="1"/>
      <dgm:spPr/>
      <dgm:t>
        <a:bodyPr/>
        <a:lstStyle/>
        <a:p>
          <a:r>
            <a:rPr lang="es-ES" sz="1800" b="1" dirty="0">
              <a:latin typeface="Lemon/Milk" panose="020B0603050302020204" pitchFamily="34" charset="0"/>
            </a:rPr>
            <a:t>INSTALACIONES Y RECURSOS</a:t>
          </a:r>
        </a:p>
      </dgm:t>
    </dgm:pt>
    <dgm:pt modelId="{C856FB38-A764-4BAF-AC05-22BB44EDE032}" type="parTrans" cxnId="{42268870-B9EB-4348-9513-FA9FCE4B3A1D}">
      <dgm:prSet custT="1"/>
      <dgm:spPr/>
      <dgm:t>
        <a:bodyPr/>
        <a:lstStyle/>
        <a:p>
          <a:endParaRPr lang="es-ES" sz="2000" dirty="0"/>
        </a:p>
      </dgm:t>
    </dgm:pt>
    <dgm:pt modelId="{07FD294B-5FBE-4481-980C-A28AF7233048}" type="sibTrans" cxnId="{42268870-B9EB-4348-9513-FA9FCE4B3A1D}">
      <dgm:prSet/>
      <dgm:spPr/>
      <dgm:t>
        <a:bodyPr/>
        <a:lstStyle/>
        <a:p>
          <a:endParaRPr lang="es-ES"/>
        </a:p>
      </dgm:t>
    </dgm:pt>
    <dgm:pt modelId="{5E9EB37C-D452-4F1C-A712-8B60179EC54B}">
      <dgm:prSet phldrT="[Texto]"/>
      <dgm:spPr/>
      <dgm:t>
        <a:bodyPr/>
        <a:lstStyle/>
        <a:p>
          <a:endParaRPr lang="es-ES" sz="2000" dirty="0"/>
        </a:p>
      </dgm:t>
    </dgm:pt>
    <dgm:pt modelId="{89BDB7BA-402D-42F5-9744-50892951726F}" type="parTrans" cxnId="{B4E46A81-DC30-4963-9FC9-3AD16C719ED5}">
      <dgm:prSet/>
      <dgm:spPr/>
      <dgm:t>
        <a:bodyPr/>
        <a:lstStyle/>
        <a:p>
          <a:endParaRPr lang="es-ES"/>
        </a:p>
      </dgm:t>
    </dgm:pt>
    <dgm:pt modelId="{A6EF461A-3520-4654-A35D-E986C8C179AB}" type="sibTrans" cxnId="{B4E46A81-DC30-4963-9FC9-3AD16C719ED5}">
      <dgm:prSet/>
      <dgm:spPr/>
      <dgm:t>
        <a:bodyPr/>
        <a:lstStyle/>
        <a:p>
          <a:endParaRPr lang="es-ES"/>
        </a:p>
      </dgm:t>
    </dgm:pt>
    <dgm:pt modelId="{4FC816EF-F8FF-49FD-82B7-884E2B038DEA}">
      <dgm:prSet custT="1"/>
      <dgm:spPr/>
      <dgm:t>
        <a:bodyPr/>
        <a:lstStyle/>
        <a:p>
          <a:r>
            <a:rPr lang="es-ES" sz="2000" b="1" dirty="0">
              <a:latin typeface="Lemon/Milk" panose="020B0603050302020204" pitchFamily="34" charset="0"/>
            </a:rPr>
            <a:t>CURRÍCULO DE CALIDAD</a:t>
          </a:r>
        </a:p>
      </dgm:t>
    </dgm:pt>
    <dgm:pt modelId="{5376B397-92DF-41A4-B07D-2B1E537E7487}" type="parTrans" cxnId="{BB866CC3-0E7D-4129-BF55-CF97C879E10C}">
      <dgm:prSet custT="1"/>
      <dgm:spPr/>
      <dgm:t>
        <a:bodyPr/>
        <a:lstStyle/>
        <a:p>
          <a:endParaRPr lang="es-ES" sz="2000" dirty="0"/>
        </a:p>
      </dgm:t>
    </dgm:pt>
    <dgm:pt modelId="{0FF0E24A-2804-44A1-A373-A046181FE7E9}" type="sibTrans" cxnId="{BB866CC3-0E7D-4129-BF55-CF97C879E10C}">
      <dgm:prSet/>
      <dgm:spPr/>
      <dgm:t>
        <a:bodyPr/>
        <a:lstStyle/>
        <a:p>
          <a:endParaRPr lang="es-ES"/>
        </a:p>
      </dgm:t>
    </dgm:pt>
    <dgm:pt modelId="{81B81EF1-3060-46FC-AC05-A87918341767}">
      <dgm:prSet custT="1"/>
      <dgm:spPr/>
      <dgm:t>
        <a:bodyPr/>
        <a:lstStyle/>
        <a:p>
          <a:r>
            <a:rPr lang="es-ES" sz="2000" b="1" dirty="0">
              <a:latin typeface="Lemon/Milk" panose="020B0603050302020204" pitchFamily="34" charset="0"/>
            </a:rPr>
            <a:t>SENTIDO DE COMUNIDAD</a:t>
          </a:r>
        </a:p>
      </dgm:t>
    </dgm:pt>
    <dgm:pt modelId="{9F5F4605-55E7-4BE1-838A-1FC2C37A8C9D}" type="parTrans" cxnId="{4F38C5AE-D0E8-4822-93CC-040F7C012224}">
      <dgm:prSet custT="1"/>
      <dgm:spPr/>
      <dgm:t>
        <a:bodyPr/>
        <a:lstStyle/>
        <a:p>
          <a:endParaRPr lang="es-ES" sz="2000" dirty="0"/>
        </a:p>
      </dgm:t>
    </dgm:pt>
    <dgm:pt modelId="{BA70CE40-A7D2-43C8-818B-EACD21C06BD6}" type="sibTrans" cxnId="{4F38C5AE-D0E8-4822-93CC-040F7C012224}">
      <dgm:prSet/>
      <dgm:spPr/>
      <dgm:t>
        <a:bodyPr/>
        <a:lstStyle/>
        <a:p>
          <a:endParaRPr lang="es-ES"/>
        </a:p>
      </dgm:t>
    </dgm:pt>
    <dgm:pt modelId="{A3773FFB-C01A-4B82-84FB-152DAE569C9E}">
      <dgm:prSet custT="1"/>
      <dgm:spPr/>
      <dgm:t>
        <a:bodyPr/>
        <a:lstStyle/>
        <a:p>
          <a:r>
            <a:rPr lang="es-ES" sz="2000" b="1" dirty="0">
              <a:latin typeface="Lemon/Milk" panose="020B0603050302020204" pitchFamily="34" charset="0"/>
            </a:rPr>
            <a:t>ALTAS EXPECTATIVAS</a:t>
          </a:r>
        </a:p>
      </dgm:t>
    </dgm:pt>
    <dgm:pt modelId="{E24DF643-0EC4-4A7F-9B18-1774C58C8A25}" type="parTrans" cxnId="{4AF82BED-3983-494C-BE4B-E9C387AB29C8}">
      <dgm:prSet custT="1"/>
      <dgm:spPr/>
      <dgm:t>
        <a:bodyPr/>
        <a:lstStyle/>
        <a:p>
          <a:endParaRPr lang="es-ES" sz="2000" dirty="0"/>
        </a:p>
      </dgm:t>
    </dgm:pt>
    <dgm:pt modelId="{52E7243C-8433-47E1-AF95-10E620353E51}" type="sibTrans" cxnId="{4AF82BED-3983-494C-BE4B-E9C387AB29C8}">
      <dgm:prSet/>
      <dgm:spPr/>
      <dgm:t>
        <a:bodyPr/>
        <a:lstStyle/>
        <a:p>
          <a:endParaRPr lang="es-ES"/>
        </a:p>
      </dgm:t>
    </dgm:pt>
    <dgm:pt modelId="{7ED049EF-C902-4CEE-A3CF-3D8017A6C91C}">
      <dgm:prSet custT="1"/>
      <dgm:spPr/>
      <dgm:t>
        <a:bodyPr/>
        <a:lstStyle/>
        <a:p>
          <a:r>
            <a:rPr lang="es-ES" sz="2000" b="1" dirty="0">
              <a:latin typeface="Lemon/Milk" panose="020B0603050302020204" pitchFamily="34" charset="0"/>
            </a:rPr>
            <a:t>GESTIÓN DEL TIEMPO</a:t>
          </a:r>
        </a:p>
      </dgm:t>
    </dgm:pt>
    <dgm:pt modelId="{68C43D5E-013E-49DA-A3BC-86C4DEF83F42}" type="parTrans" cxnId="{954BCC96-7E9F-41C1-ACC9-426301B41194}">
      <dgm:prSet custT="1"/>
      <dgm:spPr/>
      <dgm:t>
        <a:bodyPr/>
        <a:lstStyle/>
        <a:p>
          <a:endParaRPr lang="es-ES" sz="2000" dirty="0"/>
        </a:p>
      </dgm:t>
    </dgm:pt>
    <dgm:pt modelId="{7F984AC1-27D5-4EAD-9CC3-EB91CA364265}" type="sibTrans" cxnId="{954BCC96-7E9F-41C1-ACC9-426301B41194}">
      <dgm:prSet/>
      <dgm:spPr/>
      <dgm:t>
        <a:bodyPr/>
        <a:lstStyle/>
        <a:p>
          <a:endParaRPr lang="es-ES"/>
        </a:p>
      </dgm:t>
    </dgm:pt>
    <dgm:pt modelId="{F2DCA430-6890-4B77-B3EA-0EFD463B5E4F}">
      <dgm:prSet custT="1"/>
      <dgm:spPr/>
      <dgm:t>
        <a:bodyPr/>
        <a:lstStyle/>
        <a:p>
          <a:r>
            <a:rPr lang="es-ES" sz="2000" b="1" dirty="0">
              <a:latin typeface="Lemon/Milk" panose="020B0603050302020204" pitchFamily="34" charset="0"/>
            </a:rPr>
            <a:t>DESARROLLO PROFESIONAL  PROFESORES</a:t>
          </a:r>
        </a:p>
      </dgm:t>
    </dgm:pt>
    <dgm:pt modelId="{929E36EF-BE9A-4C11-878A-6BB29ABB0966}" type="parTrans" cxnId="{AD7E1F0C-BF58-4FB2-83E2-FD10170A4D0F}">
      <dgm:prSet custT="1"/>
      <dgm:spPr/>
      <dgm:t>
        <a:bodyPr/>
        <a:lstStyle/>
        <a:p>
          <a:endParaRPr lang="es-ES" sz="2000" dirty="0"/>
        </a:p>
      </dgm:t>
    </dgm:pt>
    <dgm:pt modelId="{59B93A25-8B12-45AA-8D20-8132E4B3C8CE}" type="sibTrans" cxnId="{AD7E1F0C-BF58-4FB2-83E2-FD10170A4D0F}">
      <dgm:prSet/>
      <dgm:spPr/>
      <dgm:t>
        <a:bodyPr/>
        <a:lstStyle/>
        <a:p>
          <a:endParaRPr lang="es-ES"/>
        </a:p>
      </dgm:t>
    </dgm:pt>
    <dgm:pt modelId="{5758B229-35F9-4659-8DD6-64CE3FA1923B}">
      <dgm:prSet custT="1"/>
      <dgm:spPr/>
      <dgm:t>
        <a:bodyPr/>
        <a:lstStyle/>
        <a:p>
          <a:r>
            <a:rPr lang="es-ES" sz="1800" b="1" dirty="0">
              <a:latin typeface="Lemon/Milk" panose="020B0603050302020204" pitchFamily="34" charset="0"/>
            </a:rPr>
            <a:t>PARTICIPACIÓN COMUNIDAD ESCOLAR</a:t>
          </a:r>
        </a:p>
      </dgm:t>
    </dgm:pt>
    <dgm:pt modelId="{A8E547CA-5A48-4C77-853B-7160939B6EA4}" type="parTrans" cxnId="{C4FB102F-D602-4BC4-BF59-2F757F8939DA}">
      <dgm:prSet custT="1"/>
      <dgm:spPr/>
      <dgm:t>
        <a:bodyPr/>
        <a:lstStyle/>
        <a:p>
          <a:endParaRPr lang="es-ES" sz="2000" dirty="0"/>
        </a:p>
      </dgm:t>
    </dgm:pt>
    <dgm:pt modelId="{A62C0C48-71D5-49D0-824F-4031C23768BA}" type="sibTrans" cxnId="{C4FB102F-D602-4BC4-BF59-2F757F8939DA}">
      <dgm:prSet/>
      <dgm:spPr/>
      <dgm:t>
        <a:bodyPr/>
        <a:lstStyle/>
        <a:p>
          <a:endParaRPr lang="es-ES"/>
        </a:p>
      </dgm:t>
    </dgm:pt>
    <dgm:pt modelId="{D7221782-05B9-4A72-9BCF-8BF6713B0EAE}" type="pres">
      <dgm:prSet presAssocID="{9EBF1887-C484-4D99-9B3F-0CB974F594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9DC6D410-2844-4187-91FD-634A0B599216}" type="pres">
      <dgm:prSet presAssocID="{95CAD1AA-3170-462F-9348-FCE4A4D3FE69}" presName="centerShape" presStyleLbl="node0" presStyleIdx="0" presStyleCnt="1" custScaleX="201544" custScaleY="127346" custLinFactNeighborX="-616" custLinFactNeighborY="1646"/>
      <dgm:spPr/>
      <dgm:t>
        <a:bodyPr/>
        <a:lstStyle/>
        <a:p>
          <a:endParaRPr lang="es-GT"/>
        </a:p>
      </dgm:t>
    </dgm:pt>
    <dgm:pt modelId="{5C4709E8-5690-4F4C-8C0E-50D7CAD518CE}" type="pres">
      <dgm:prSet presAssocID="{5376B397-92DF-41A4-B07D-2B1E537E7487}" presName="Name9" presStyleLbl="parChTrans1D2" presStyleIdx="0" presStyleCnt="9" custScaleX="2000000" custScaleY="127346"/>
      <dgm:spPr/>
      <dgm:t>
        <a:bodyPr/>
        <a:lstStyle/>
        <a:p>
          <a:endParaRPr lang="es-GT"/>
        </a:p>
      </dgm:t>
    </dgm:pt>
    <dgm:pt modelId="{EF2F4938-529E-477A-9138-6D6256EF01D5}" type="pres">
      <dgm:prSet presAssocID="{5376B397-92DF-41A4-B07D-2B1E537E7487}" presName="connTx" presStyleLbl="parChTrans1D2" presStyleIdx="0" presStyleCnt="9"/>
      <dgm:spPr/>
      <dgm:t>
        <a:bodyPr/>
        <a:lstStyle/>
        <a:p>
          <a:endParaRPr lang="es-GT"/>
        </a:p>
      </dgm:t>
    </dgm:pt>
    <dgm:pt modelId="{49A7A086-C9DA-484A-BC8A-D7B6399C2590}" type="pres">
      <dgm:prSet presAssocID="{4FC816EF-F8FF-49FD-82B7-884E2B038DEA}" presName="node" presStyleLbl="node1" presStyleIdx="0" presStyleCnt="9" custScaleX="201544" custScaleY="127346" custRadScaleRad="89365" custRadScaleInc="-2057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A184C67-65B6-4F86-B3A5-1A26FBC5793C}" type="pres">
      <dgm:prSet presAssocID="{4A0B24BC-599C-44F7-BFBE-A5FEF43278C5}" presName="Name9" presStyleLbl="parChTrans1D2" presStyleIdx="1" presStyleCnt="9" custScaleX="2000000" custScaleY="127346"/>
      <dgm:spPr/>
      <dgm:t>
        <a:bodyPr/>
        <a:lstStyle/>
        <a:p>
          <a:endParaRPr lang="es-GT"/>
        </a:p>
      </dgm:t>
    </dgm:pt>
    <dgm:pt modelId="{FC579D6C-ED27-4CD0-BF4E-553B473278EC}" type="pres">
      <dgm:prSet presAssocID="{4A0B24BC-599C-44F7-BFBE-A5FEF43278C5}" presName="connTx" presStyleLbl="parChTrans1D2" presStyleIdx="1" presStyleCnt="9"/>
      <dgm:spPr/>
      <dgm:t>
        <a:bodyPr/>
        <a:lstStyle/>
        <a:p>
          <a:endParaRPr lang="es-GT"/>
        </a:p>
      </dgm:t>
    </dgm:pt>
    <dgm:pt modelId="{2987AE9B-CF1B-4B49-9697-14097AEA0855}" type="pres">
      <dgm:prSet presAssocID="{342792E6-3DDD-4893-8ABF-FF03A77F2B7E}" presName="node" presStyleLbl="node1" presStyleIdx="1" presStyleCnt="9" custScaleX="201544" custScaleY="127346" custRadScaleRad="171574" custRadScaleInc="9431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FBBE084-5F29-4958-B2F6-5C5D766908E4}" type="pres">
      <dgm:prSet presAssocID="{68C43D5E-013E-49DA-A3BC-86C4DEF83F42}" presName="Name9" presStyleLbl="parChTrans1D2" presStyleIdx="2" presStyleCnt="9" custScaleX="2000000" custScaleY="127346"/>
      <dgm:spPr/>
      <dgm:t>
        <a:bodyPr/>
        <a:lstStyle/>
        <a:p>
          <a:endParaRPr lang="es-GT"/>
        </a:p>
      </dgm:t>
    </dgm:pt>
    <dgm:pt modelId="{61592E18-1B3E-492C-A4A6-E0933682D5CF}" type="pres">
      <dgm:prSet presAssocID="{68C43D5E-013E-49DA-A3BC-86C4DEF83F42}" presName="connTx" presStyleLbl="parChTrans1D2" presStyleIdx="2" presStyleCnt="9"/>
      <dgm:spPr/>
      <dgm:t>
        <a:bodyPr/>
        <a:lstStyle/>
        <a:p>
          <a:endParaRPr lang="es-GT"/>
        </a:p>
      </dgm:t>
    </dgm:pt>
    <dgm:pt modelId="{28D37B14-6CC7-42BA-86F7-9F861CA7455A}" type="pres">
      <dgm:prSet presAssocID="{7ED049EF-C902-4CEE-A3CF-3D8017A6C91C}" presName="node" presStyleLbl="node1" presStyleIdx="2" presStyleCnt="9" custScaleX="201544" custScaleY="127346" custRadScaleRad="182085" custRadScaleInc="3075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65C9C18-0BFB-4AD6-BDA1-1415A9D23372}" type="pres">
      <dgm:prSet presAssocID="{A8E547CA-5A48-4C77-853B-7160939B6EA4}" presName="Name9" presStyleLbl="parChTrans1D2" presStyleIdx="3" presStyleCnt="9" custScaleX="2000000" custScaleY="127346"/>
      <dgm:spPr/>
      <dgm:t>
        <a:bodyPr/>
        <a:lstStyle/>
        <a:p>
          <a:endParaRPr lang="es-GT"/>
        </a:p>
      </dgm:t>
    </dgm:pt>
    <dgm:pt modelId="{59CB4731-027F-4441-AF18-D3E5C6D01AB6}" type="pres">
      <dgm:prSet presAssocID="{A8E547CA-5A48-4C77-853B-7160939B6EA4}" presName="connTx" presStyleLbl="parChTrans1D2" presStyleIdx="3" presStyleCnt="9"/>
      <dgm:spPr/>
      <dgm:t>
        <a:bodyPr/>
        <a:lstStyle/>
        <a:p>
          <a:endParaRPr lang="es-GT"/>
        </a:p>
      </dgm:t>
    </dgm:pt>
    <dgm:pt modelId="{EEC18A59-6ABE-47F5-BB24-BD3DE471E661}" type="pres">
      <dgm:prSet presAssocID="{5758B229-35F9-4659-8DD6-64CE3FA1923B}" presName="node" presStyleLbl="node1" presStyleIdx="3" presStyleCnt="9" custScaleX="201544" custScaleY="127346" custRadScaleRad="175740" custRadScaleInc="-5273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BE7198B-B1BB-4E06-AC36-471297818130}" type="pres">
      <dgm:prSet presAssocID="{929E36EF-BE9A-4C11-878A-6BB29ABB0966}" presName="Name9" presStyleLbl="parChTrans1D2" presStyleIdx="4" presStyleCnt="9" custScaleX="2000000" custScaleY="127346"/>
      <dgm:spPr/>
      <dgm:t>
        <a:bodyPr/>
        <a:lstStyle/>
        <a:p>
          <a:endParaRPr lang="es-GT"/>
        </a:p>
      </dgm:t>
    </dgm:pt>
    <dgm:pt modelId="{1E035BAE-A6C4-4CFC-84DB-528DA29E58BE}" type="pres">
      <dgm:prSet presAssocID="{929E36EF-BE9A-4C11-878A-6BB29ABB0966}" presName="connTx" presStyleLbl="parChTrans1D2" presStyleIdx="4" presStyleCnt="9"/>
      <dgm:spPr/>
      <dgm:t>
        <a:bodyPr/>
        <a:lstStyle/>
        <a:p>
          <a:endParaRPr lang="es-GT"/>
        </a:p>
      </dgm:t>
    </dgm:pt>
    <dgm:pt modelId="{0384FE3D-529A-41BE-944A-3A9FBA2D20BE}" type="pres">
      <dgm:prSet presAssocID="{F2DCA430-6890-4B77-B3EA-0EFD463B5E4F}" presName="node" presStyleLbl="node1" presStyleIdx="4" presStyleCnt="9" custScaleX="201544" custScaleY="127346" custRadScaleRad="107899" custRadScaleInc="-8321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0E5B80B-14B5-4299-A82B-8D0CB1D94896}" type="pres">
      <dgm:prSet presAssocID="{E24DF643-0EC4-4A7F-9B18-1774C58C8A25}" presName="Name9" presStyleLbl="parChTrans1D2" presStyleIdx="5" presStyleCnt="9" custScaleX="2000000" custScaleY="127346"/>
      <dgm:spPr/>
      <dgm:t>
        <a:bodyPr/>
        <a:lstStyle/>
        <a:p>
          <a:endParaRPr lang="es-GT"/>
        </a:p>
      </dgm:t>
    </dgm:pt>
    <dgm:pt modelId="{7C83F438-5747-40EC-9FB1-7B96DA09239B}" type="pres">
      <dgm:prSet presAssocID="{E24DF643-0EC4-4A7F-9B18-1774C58C8A25}" presName="connTx" presStyleLbl="parChTrans1D2" presStyleIdx="5" presStyleCnt="9"/>
      <dgm:spPr/>
      <dgm:t>
        <a:bodyPr/>
        <a:lstStyle/>
        <a:p>
          <a:endParaRPr lang="es-GT"/>
        </a:p>
      </dgm:t>
    </dgm:pt>
    <dgm:pt modelId="{25C0B728-4243-48FD-8168-4D26921CEB6B}" type="pres">
      <dgm:prSet presAssocID="{A3773FFB-C01A-4B82-84FB-152DAE569C9E}" presName="node" presStyleLbl="node1" presStyleIdx="5" presStyleCnt="9" custScaleX="201544" custScaleY="127346" custRadScaleRad="103434" custRadScaleInc="5051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FB7EBBB-18E1-4B05-9A7A-D99BF2F589D0}" type="pres">
      <dgm:prSet presAssocID="{9F5F4605-55E7-4BE1-838A-1FC2C37A8C9D}" presName="Name9" presStyleLbl="parChTrans1D2" presStyleIdx="6" presStyleCnt="9" custScaleX="2000000" custScaleY="127346"/>
      <dgm:spPr/>
      <dgm:t>
        <a:bodyPr/>
        <a:lstStyle/>
        <a:p>
          <a:endParaRPr lang="es-GT"/>
        </a:p>
      </dgm:t>
    </dgm:pt>
    <dgm:pt modelId="{8DA6C9C0-98D4-409F-8039-734FFE4FD742}" type="pres">
      <dgm:prSet presAssocID="{9F5F4605-55E7-4BE1-838A-1FC2C37A8C9D}" presName="connTx" presStyleLbl="parChTrans1D2" presStyleIdx="6" presStyleCnt="9"/>
      <dgm:spPr/>
      <dgm:t>
        <a:bodyPr/>
        <a:lstStyle/>
        <a:p>
          <a:endParaRPr lang="es-GT"/>
        </a:p>
      </dgm:t>
    </dgm:pt>
    <dgm:pt modelId="{A850B4CD-1F57-417A-98D7-EAAA1167914A}" type="pres">
      <dgm:prSet presAssocID="{81B81EF1-3060-46FC-AC05-A87918341767}" presName="node" presStyleLbl="node1" presStyleIdx="6" presStyleCnt="9" custScaleX="201544" custScaleY="127346" custRadScaleRad="232615" custRadScaleInc="4286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E136AD7-DF82-41A7-BFE3-55D01EEAB5C2}" type="pres">
      <dgm:prSet presAssocID="{72E21C3F-E23D-4B4F-B913-CD16F7A8568A}" presName="Name9" presStyleLbl="parChTrans1D2" presStyleIdx="7" presStyleCnt="9" custScaleX="2000000" custScaleY="127346"/>
      <dgm:spPr/>
      <dgm:t>
        <a:bodyPr/>
        <a:lstStyle/>
        <a:p>
          <a:endParaRPr lang="es-GT"/>
        </a:p>
      </dgm:t>
    </dgm:pt>
    <dgm:pt modelId="{54D666E0-B859-4F54-9E75-D1E66696616C}" type="pres">
      <dgm:prSet presAssocID="{72E21C3F-E23D-4B4F-B913-CD16F7A8568A}" presName="connTx" presStyleLbl="parChTrans1D2" presStyleIdx="7" presStyleCnt="9"/>
      <dgm:spPr/>
      <dgm:t>
        <a:bodyPr/>
        <a:lstStyle/>
        <a:p>
          <a:endParaRPr lang="es-GT"/>
        </a:p>
      </dgm:t>
    </dgm:pt>
    <dgm:pt modelId="{B9613A43-A98E-433C-BB61-D0ABDE09D2E0}" type="pres">
      <dgm:prSet presAssocID="{8D0DB551-7AF8-4DB2-BBAC-9EC3CCD914AF}" presName="node" presStyleLbl="node1" presStyleIdx="7" presStyleCnt="9" custScaleX="201544" custScaleY="127346" custRadScaleRad="184982" custRadScaleInc="-3583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2C6EEE8-A16B-41FF-A2C3-F7DC1D644A4B}" type="pres">
      <dgm:prSet presAssocID="{C856FB38-A764-4BAF-AC05-22BB44EDE032}" presName="Name9" presStyleLbl="parChTrans1D2" presStyleIdx="8" presStyleCnt="9" custScaleX="2000000" custScaleY="127346"/>
      <dgm:spPr/>
      <dgm:t>
        <a:bodyPr/>
        <a:lstStyle/>
        <a:p>
          <a:endParaRPr lang="es-GT"/>
        </a:p>
      </dgm:t>
    </dgm:pt>
    <dgm:pt modelId="{B6238F41-8585-4142-9A04-86ED6B2F3549}" type="pres">
      <dgm:prSet presAssocID="{C856FB38-A764-4BAF-AC05-22BB44EDE032}" presName="connTx" presStyleLbl="parChTrans1D2" presStyleIdx="8" presStyleCnt="9"/>
      <dgm:spPr/>
      <dgm:t>
        <a:bodyPr/>
        <a:lstStyle/>
        <a:p>
          <a:endParaRPr lang="es-GT"/>
        </a:p>
      </dgm:t>
    </dgm:pt>
    <dgm:pt modelId="{74B54378-CC36-4347-AB0C-E6D5525528DB}" type="pres">
      <dgm:prSet presAssocID="{5D11A320-9040-46EB-8BDE-8CF8F1BD7C59}" presName="node" presStyleLbl="node1" presStyleIdx="8" presStyleCnt="9" custScaleX="201544" custScaleY="127346" custRadScaleRad="177236" custRadScaleInc="-8888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42268870-B9EB-4348-9513-FA9FCE4B3A1D}" srcId="{95CAD1AA-3170-462F-9348-FCE4A4D3FE69}" destId="{5D11A320-9040-46EB-8BDE-8CF8F1BD7C59}" srcOrd="8" destOrd="0" parTransId="{C856FB38-A764-4BAF-AC05-22BB44EDE032}" sibTransId="{07FD294B-5FBE-4481-980C-A28AF7233048}"/>
    <dgm:cxn modelId="{C080C828-4018-4D98-8A9B-C4A4453F5506}" type="presOf" srcId="{9F5F4605-55E7-4BE1-838A-1FC2C37A8C9D}" destId="{8DA6C9C0-98D4-409F-8039-734FFE4FD742}" srcOrd="1" destOrd="0" presId="urn:microsoft.com/office/officeart/2005/8/layout/radial1"/>
    <dgm:cxn modelId="{827C07A9-A223-4D57-8E34-3C3BD305E5C8}" srcId="{95CAD1AA-3170-462F-9348-FCE4A4D3FE69}" destId="{8D0DB551-7AF8-4DB2-BBAC-9EC3CCD914AF}" srcOrd="7" destOrd="0" parTransId="{72E21C3F-E23D-4B4F-B913-CD16F7A8568A}" sibTransId="{7385FE9B-DA54-4377-B747-A422A79DD58B}"/>
    <dgm:cxn modelId="{4AF82BED-3983-494C-BE4B-E9C387AB29C8}" srcId="{95CAD1AA-3170-462F-9348-FCE4A4D3FE69}" destId="{A3773FFB-C01A-4B82-84FB-152DAE569C9E}" srcOrd="5" destOrd="0" parTransId="{E24DF643-0EC4-4A7F-9B18-1774C58C8A25}" sibTransId="{52E7243C-8433-47E1-AF95-10E620353E51}"/>
    <dgm:cxn modelId="{0AA09334-5B72-415F-A45E-22E022E82F0A}" type="presOf" srcId="{95CAD1AA-3170-462F-9348-FCE4A4D3FE69}" destId="{9DC6D410-2844-4187-91FD-634A0B599216}" srcOrd="0" destOrd="0" presId="urn:microsoft.com/office/officeart/2005/8/layout/radial1"/>
    <dgm:cxn modelId="{8AEFE58B-2308-40CE-83D8-4E3D9CF34A2A}" type="presOf" srcId="{C856FB38-A764-4BAF-AC05-22BB44EDE032}" destId="{B6238F41-8585-4142-9A04-86ED6B2F3549}" srcOrd="1" destOrd="0" presId="urn:microsoft.com/office/officeart/2005/8/layout/radial1"/>
    <dgm:cxn modelId="{9945B903-20D0-438A-A11D-BCB53ADD0805}" type="presOf" srcId="{9EBF1887-C484-4D99-9B3F-0CB974F59478}" destId="{D7221782-05B9-4A72-9BCF-8BF6713B0EAE}" srcOrd="0" destOrd="0" presId="urn:microsoft.com/office/officeart/2005/8/layout/radial1"/>
    <dgm:cxn modelId="{C538AE3F-3C09-4BEC-8531-380EE307CEA3}" type="presOf" srcId="{F2DCA430-6890-4B77-B3EA-0EFD463B5E4F}" destId="{0384FE3D-529A-41BE-944A-3A9FBA2D20BE}" srcOrd="0" destOrd="0" presId="urn:microsoft.com/office/officeart/2005/8/layout/radial1"/>
    <dgm:cxn modelId="{62824B17-9125-403D-BDFD-85E0B7597152}" type="presOf" srcId="{E24DF643-0EC4-4A7F-9B18-1774C58C8A25}" destId="{7C83F438-5747-40EC-9FB1-7B96DA09239B}" srcOrd="1" destOrd="0" presId="urn:microsoft.com/office/officeart/2005/8/layout/radial1"/>
    <dgm:cxn modelId="{64EE25C8-8CBC-4147-967B-7BF2F3EB9D6E}" type="presOf" srcId="{5758B229-35F9-4659-8DD6-64CE3FA1923B}" destId="{EEC18A59-6ABE-47F5-BB24-BD3DE471E661}" srcOrd="0" destOrd="0" presId="urn:microsoft.com/office/officeart/2005/8/layout/radial1"/>
    <dgm:cxn modelId="{954BCC96-7E9F-41C1-ACC9-426301B41194}" srcId="{95CAD1AA-3170-462F-9348-FCE4A4D3FE69}" destId="{7ED049EF-C902-4CEE-A3CF-3D8017A6C91C}" srcOrd="2" destOrd="0" parTransId="{68C43D5E-013E-49DA-A3BC-86C4DEF83F42}" sibTransId="{7F984AC1-27D5-4EAD-9CC3-EB91CA364265}"/>
    <dgm:cxn modelId="{66B76C65-B37E-4EE1-8AF2-56F5A75FC31C}" type="presOf" srcId="{A3773FFB-C01A-4B82-84FB-152DAE569C9E}" destId="{25C0B728-4243-48FD-8168-4D26921CEB6B}" srcOrd="0" destOrd="0" presId="urn:microsoft.com/office/officeart/2005/8/layout/radial1"/>
    <dgm:cxn modelId="{BB866CC3-0E7D-4129-BF55-CF97C879E10C}" srcId="{95CAD1AA-3170-462F-9348-FCE4A4D3FE69}" destId="{4FC816EF-F8FF-49FD-82B7-884E2B038DEA}" srcOrd="0" destOrd="0" parTransId="{5376B397-92DF-41A4-B07D-2B1E537E7487}" sibTransId="{0FF0E24A-2804-44A1-A373-A046181FE7E9}"/>
    <dgm:cxn modelId="{712D9BDD-5850-41AA-98F5-199A927BC6F7}" type="presOf" srcId="{A8E547CA-5A48-4C77-853B-7160939B6EA4}" destId="{59CB4731-027F-4441-AF18-D3E5C6D01AB6}" srcOrd="1" destOrd="0" presId="urn:microsoft.com/office/officeart/2005/8/layout/radial1"/>
    <dgm:cxn modelId="{5E12B556-A606-4C9B-A825-F5FE2AB78860}" type="presOf" srcId="{5376B397-92DF-41A4-B07D-2B1E537E7487}" destId="{EF2F4938-529E-477A-9138-6D6256EF01D5}" srcOrd="1" destOrd="0" presId="urn:microsoft.com/office/officeart/2005/8/layout/radial1"/>
    <dgm:cxn modelId="{6835432E-B9E9-40F1-A0FC-49A0F788A64C}" type="presOf" srcId="{C856FB38-A764-4BAF-AC05-22BB44EDE032}" destId="{42C6EEE8-A16B-41FF-A2C3-F7DC1D644A4B}" srcOrd="0" destOrd="0" presId="urn:microsoft.com/office/officeart/2005/8/layout/radial1"/>
    <dgm:cxn modelId="{4A73DD83-EBDA-4BD5-8033-87E0417E4BD1}" type="presOf" srcId="{5376B397-92DF-41A4-B07D-2B1E537E7487}" destId="{5C4709E8-5690-4F4C-8C0E-50D7CAD518CE}" srcOrd="0" destOrd="0" presId="urn:microsoft.com/office/officeart/2005/8/layout/radial1"/>
    <dgm:cxn modelId="{9031E8EB-95A5-41A2-9642-4F58CF6AEAFA}" type="presOf" srcId="{4A0B24BC-599C-44F7-BFBE-A5FEF43278C5}" destId="{9A184C67-65B6-4F86-B3A5-1A26FBC5793C}" srcOrd="0" destOrd="0" presId="urn:microsoft.com/office/officeart/2005/8/layout/radial1"/>
    <dgm:cxn modelId="{C4FB102F-D602-4BC4-BF59-2F757F8939DA}" srcId="{95CAD1AA-3170-462F-9348-FCE4A4D3FE69}" destId="{5758B229-35F9-4659-8DD6-64CE3FA1923B}" srcOrd="3" destOrd="0" parTransId="{A8E547CA-5A48-4C77-853B-7160939B6EA4}" sibTransId="{A62C0C48-71D5-49D0-824F-4031C23768BA}"/>
    <dgm:cxn modelId="{70B7B29B-2812-4A86-BF02-A018F93517CD}" type="presOf" srcId="{E24DF643-0EC4-4A7F-9B18-1774C58C8A25}" destId="{C0E5B80B-14B5-4299-A82B-8D0CB1D94896}" srcOrd="0" destOrd="0" presId="urn:microsoft.com/office/officeart/2005/8/layout/radial1"/>
    <dgm:cxn modelId="{E50BE9FE-EAD1-472E-9616-D690534F42A5}" type="presOf" srcId="{8D0DB551-7AF8-4DB2-BBAC-9EC3CCD914AF}" destId="{B9613A43-A98E-433C-BB61-D0ABDE09D2E0}" srcOrd="0" destOrd="0" presId="urn:microsoft.com/office/officeart/2005/8/layout/radial1"/>
    <dgm:cxn modelId="{A77A88D9-ABC2-4BF1-A16C-B868AF6D6155}" type="presOf" srcId="{4A0B24BC-599C-44F7-BFBE-A5FEF43278C5}" destId="{FC579D6C-ED27-4CD0-BF4E-553B473278EC}" srcOrd="1" destOrd="0" presId="urn:microsoft.com/office/officeart/2005/8/layout/radial1"/>
    <dgm:cxn modelId="{920CE4D7-ADAF-4687-BE63-D543016415F0}" type="presOf" srcId="{5D11A320-9040-46EB-8BDE-8CF8F1BD7C59}" destId="{74B54378-CC36-4347-AB0C-E6D5525528DB}" srcOrd="0" destOrd="0" presId="urn:microsoft.com/office/officeart/2005/8/layout/radial1"/>
    <dgm:cxn modelId="{078DEE3B-45AC-453F-8B42-695930A35EAC}" srcId="{95CAD1AA-3170-462F-9348-FCE4A4D3FE69}" destId="{342792E6-3DDD-4893-8ABF-FF03A77F2B7E}" srcOrd="1" destOrd="0" parTransId="{4A0B24BC-599C-44F7-BFBE-A5FEF43278C5}" sibTransId="{2FD6EF16-9515-41CE-B4DB-EF17ABEEE4E2}"/>
    <dgm:cxn modelId="{D73773E4-4DD4-4E64-897B-2273D1062324}" type="presOf" srcId="{68C43D5E-013E-49DA-A3BC-86C4DEF83F42}" destId="{61592E18-1B3E-492C-A4A6-E0933682D5CF}" srcOrd="1" destOrd="0" presId="urn:microsoft.com/office/officeart/2005/8/layout/radial1"/>
    <dgm:cxn modelId="{BB751B08-9456-4A60-B163-16B3F53700F5}" type="presOf" srcId="{4FC816EF-F8FF-49FD-82B7-884E2B038DEA}" destId="{49A7A086-C9DA-484A-BC8A-D7B6399C2590}" srcOrd="0" destOrd="0" presId="urn:microsoft.com/office/officeart/2005/8/layout/radial1"/>
    <dgm:cxn modelId="{A85A9080-814E-4208-B5C9-845F0C751BA1}" type="presOf" srcId="{72E21C3F-E23D-4B4F-B913-CD16F7A8568A}" destId="{DE136AD7-DF82-41A7-BFE3-55D01EEAB5C2}" srcOrd="0" destOrd="0" presId="urn:microsoft.com/office/officeart/2005/8/layout/radial1"/>
    <dgm:cxn modelId="{D60D0F93-9D49-4C4A-9E69-90AA896E0F35}" type="presOf" srcId="{929E36EF-BE9A-4C11-878A-6BB29ABB0966}" destId="{ABE7198B-B1BB-4E06-AC36-471297818130}" srcOrd="0" destOrd="0" presId="urn:microsoft.com/office/officeart/2005/8/layout/radial1"/>
    <dgm:cxn modelId="{F32C199C-87FB-43D4-BD62-82F5CB1A3D55}" type="presOf" srcId="{9F5F4605-55E7-4BE1-838A-1FC2C37A8C9D}" destId="{BFB7EBBB-18E1-4B05-9A7A-D99BF2F589D0}" srcOrd="0" destOrd="0" presId="urn:microsoft.com/office/officeart/2005/8/layout/radial1"/>
    <dgm:cxn modelId="{B4E46A81-DC30-4963-9FC9-3AD16C719ED5}" srcId="{9EBF1887-C484-4D99-9B3F-0CB974F59478}" destId="{5E9EB37C-D452-4F1C-A712-8B60179EC54B}" srcOrd="1" destOrd="0" parTransId="{89BDB7BA-402D-42F5-9744-50892951726F}" sibTransId="{A6EF461A-3520-4654-A35D-E986C8C179AB}"/>
    <dgm:cxn modelId="{4F38C5AE-D0E8-4822-93CC-040F7C012224}" srcId="{95CAD1AA-3170-462F-9348-FCE4A4D3FE69}" destId="{81B81EF1-3060-46FC-AC05-A87918341767}" srcOrd="6" destOrd="0" parTransId="{9F5F4605-55E7-4BE1-838A-1FC2C37A8C9D}" sibTransId="{BA70CE40-A7D2-43C8-818B-EACD21C06BD6}"/>
    <dgm:cxn modelId="{AD7E1F0C-BF58-4FB2-83E2-FD10170A4D0F}" srcId="{95CAD1AA-3170-462F-9348-FCE4A4D3FE69}" destId="{F2DCA430-6890-4B77-B3EA-0EFD463B5E4F}" srcOrd="4" destOrd="0" parTransId="{929E36EF-BE9A-4C11-878A-6BB29ABB0966}" sibTransId="{59B93A25-8B12-45AA-8D20-8132E4B3C8CE}"/>
    <dgm:cxn modelId="{273ED208-1A57-4436-81AE-2C949A6C62BF}" srcId="{9EBF1887-C484-4D99-9B3F-0CB974F59478}" destId="{95CAD1AA-3170-462F-9348-FCE4A4D3FE69}" srcOrd="0" destOrd="0" parTransId="{5EEEA125-FDD0-4AE3-BC03-A7E48F7932F8}" sibTransId="{EB751D35-FEFB-4977-AAB8-79C74E4C735C}"/>
    <dgm:cxn modelId="{738FA14B-452A-44A9-8AFF-0EBE2193897C}" type="presOf" srcId="{929E36EF-BE9A-4C11-878A-6BB29ABB0966}" destId="{1E035BAE-A6C4-4CFC-84DB-528DA29E58BE}" srcOrd="1" destOrd="0" presId="urn:microsoft.com/office/officeart/2005/8/layout/radial1"/>
    <dgm:cxn modelId="{211CCE48-8189-4E39-966E-9071910C11F4}" type="presOf" srcId="{342792E6-3DDD-4893-8ABF-FF03A77F2B7E}" destId="{2987AE9B-CF1B-4B49-9697-14097AEA0855}" srcOrd="0" destOrd="0" presId="urn:microsoft.com/office/officeart/2005/8/layout/radial1"/>
    <dgm:cxn modelId="{B252160C-1A27-4C17-A38A-4925D0D926A4}" type="presOf" srcId="{7ED049EF-C902-4CEE-A3CF-3D8017A6C91C}" destId="{28D37B14-6CC7-42BA-86F7-9F861CA7455A}" srcOrd="0" destOrd="0" presId="urn:microsoft.com/office/officeart/2005/8/layout/radial1"/>
    <dgm:cxn modelId="{8AD8D535-84E8-48BE-A6A2-F7400C708E6B}" type="presOf" srcId="{81B81EF1-3060-46FC-AC05-A87918341767}" destId="{A850B4CD-1F57-417A-98D7-EAAA1167914A}" srcOrd="0" destOrd="0" presId="urn:microsoft.com/office/officeart/2005/8/layout/radial1"/>
    <dgm:cxn modelId="{F10B5FE4-F14F-417C-A714-774F592D717C}" type="presOf" srcId="{68C43D5E-013E-49DA-A3BC-86C4DEF83F42}" destId="{2FBBE084-5F29-4958-B2F6-5C5D766908E4}" srcOrd="0" destOrd="0" presId="urn:microsoft.com/office/officeart/2005/8/layout/radial1"/>
    <dgm:cxn modelId="{57CAC831-13FF-4195-9960-A8BF2FA6F113}" type="presOf" srcId="{A8E547CA-5A48-4C77-853B-7160939B6EA4}" destId="{965C9C18-0BFB-4AD6-BDA1-1415A9D23372}" srcOrd="0" destOrd="0" presId="urn:microsoft.com/office/officeart/2005/8/layout/radial1"/>
    <dgm:cxn modelId="{DEC69DC5-CB2C-4A2D-9F2A-CFFB387B6FBD}" type="presOf" srcId="{72E21C3F-E23D-4B4F-B913-CD16F7A8568A}" destId="{54D666E0-B859-4F54-9E75-D1E66696616C}" srcOrd="1" destOrd="0" presId="urn:microsoft.com/office/officeart/2005/8/layout/radial1"/>
    <dgm:cxn modelId="{498E831B-BFE2-451A-A6CB-06B67E1CD2C8}" type="presParOf" srcId="{D7221782-05B9-4A72-9BCF-8BF6713B0EAE}" destId="{9DC6D410-2844-4187-91FD-634A0B599216}" srcOrd="0" destOrd="0" presId="urn:microsoft.com/office/officeart/2005/8/layout/radial1"/>
    <dgm:cxn modelId="{E8D72DCF-A4CB-4F4A-A7E2-B2DC6005C23C}" type="presParOf" srcId="{D7221782-05B9-4A72-9BCF-8BF6713B0EAE}" destId="{5C4709E8-5690-4F4C-8C0E-50D7CAD518CE}" srcOrd="1" destOrd="0" presId="urn:microsoft.com/office/officeart/2005/8/layout/radial1"/>
    <dgm:cxn modelId="{1F6481AA-ECEE-4CE5-A709-52D3872A2B41}" type="presParOf" srcId="{5C4709E8-5690-4F4C-8C0E-50D7CAD518CE}" destId="{EF2F4938-529E-477A-9138-6D6256EF01D5}" srcOrd="0" destOrd="0" presId="urn:microsoft.com/office/officeart/2005/8/layout/radial1"/>
    <dgm:cxn modelId="{4900062E-6B1C-4E37-8DD1-B6D49D5B406C}" type="presParOf" srcId="{D7221782-05B9-4A72-9BCF-8BF6713B0EAE}" destId="{49A7A086-C9DA-484A-BC8A-D7B6399C2590}" srcOrd="2" destOrd="0" presId="urn:microsoft.com/office/officeart/2005/8/layout/radial1"/>
    <dgm:cxn modelId="{ED6F376B-BA3C-438F-AD9B-F2A8EEB3852A}" type="presParOf" srcId="{D7221782-05B9-4A72-9BCF-8BF6713B0EAE}" destId="{9A184C67-65B6-4F86-B3A5-1A26FBC5793C}" srcOrd="3" destOrd="0" presId="urn:microsoft.com/office/officeart/2005/8/layout/radial1"/>
    <dgm:cxn modelId="{B7AF6D56-EFC5-4263-B472-DFE77498C01D}" type="presParOf" srcId="{9A184C67-65B6-4F86-B3A5-1A26FBC5793C}" destId="{FC579D6C-ED27-4CD0-BF4E-553B473278EC}" srcOrd="0" destOrd="0" presId="urn:microsoft.com/office/officeart/2005/8/layout/radial1"/>
    <dgm:cxn modelId="{DE1E7C3A-070A-4C8B-9EF8-72E02DF0D28B}" type="presParOf" srcId="{D7221782-05B9-4A72-9BCF-8BF6713B0EAE}" destId="{2987AE9B-CF1B-4B49-9697-14097AEA0855}" srcOrd="4" destOrd="0" presId="urn:microsoft.com/office/officeart/2005/8/layout/radial1"/>
    <dgm:cxn modelId="{E19A1698-E352-4271-A265-D945703139F3}" type="presParOf" srcId="{D7221782-05B9-4A72-9BCF-8BF6713B0EAE}" destId="{2FBBE084-5F29-4958-B2F6-5C5D766908E4}" srcOrd="5" destOrd="0" presId="urn:microsoft.com/office/officeart/2005/8/layout/radial1"/>
    <dgm:cxn modelId="{9166D12C-14A7-4429-BC4C-27043F23AC39}" type="presParOf" srcId="{2FBBE084-5F29-4958-B2F6-5C5D766908E4}" destId="{61592E18-1B3E-492C-A4A6-E0933682D5CF}" srcOrd="0" destOrd="0" presId="urn:microsoft.com/office/officeart/2005/8/layout/radial1"/>
    <dgm:cxn modelId="{17A09655-8CFC-44DE-B654-856938A16024}" type="presParOf" srcId="{D7221782-05B9-4A72-9BCF-8BF6713B0EAE}" destId="{28D37B14-6CC7-42BA-86F7-9F861CA7455A}" srcOrd="6" destOrd="0" presId="urn:microsoft.com/office/officeart/2005/8/layout/radial1"/>
    <dgm:cxn modelId="{C6AADAF3-85C9-47DA-ADAB-E5CA0ACB36E2}" type="presParOf" srcId="{D7221782-05B9-4A72-9BCF-8BF6713B0EAE}" destId="{965C9C18-0BFB-4AD6-BDA1-1415A9D23372}" srcOrd="7" destOrd="0" presId="urn:microsoft.com/office/officeart/2005/8/layout/radial1"/>
    <dgm:cxn modelId="{D0FA4B03-5541-414C-B7EE-2473E35194F9}" type="presParOf" srcId="{965C9C18-0BFB-4AD6-BDA1-1415A9D23372}" destId="{59CB4731-027F-4441-AF18-D3E5C6D01AB6}" srcOrd="0" destOrd="0" presId="urn:microsoft.com/office/officeart/2005/8/layout/radial1"/>
    <dgm:cxn modelId="{E0F94B75-4D24-44B7-9BAC-2074EB70CF82}" type="presParOf" srcId="{D7221782-05B9-4A72-9BCF-8BF6713B0EAE}" destId="{EEC18A59-6ABE-47F5-BB24-BD3DE471E661}" srcOrd="8" destOrd="0" presId="urn:microsoft.com/office/officeart/2005/8/layout/radial1"/>
    <dgm:cxn modelId="{E909D4FB-1FF5-4F67-8356-823BBC1B6125}" type="presParOf" srcId="{D7221782-05B9-4A72-9BCF-8BF6713B0EAE}" destId="{ABE7198B-B1BB-4E06-AC36-471297818130}" srcOrd="9" destOrd="0" presId="urn:microsoft.com/office/officeart/2005/8/layout/radial1"/>
    <dgm:cxn modelId="{E44EB0FA-D3E4-435D-8D42-D53E3729EF4A}" type="presParOf" srcId="{ABE7198B-B1BB-4E06-AC36-471297818130}" destId="{1E035BAE-A6C4-4CFC-84DB-528DA29E58BE}" srcOrd="0" destOrd="0" presId="urn:microsoft.com/office/officeart/2005/8/layout/radial1"/>
    <dgm:cxn modelId="{43D37272-0C7D-42F5-B000-22865D6BD84F}" type="presParOf" srcId="{D7221782-05B9-4A72-9BCF-8BF6713B0EAE}" destId="{0384FE3D-529A-41BE-944A-3A9FBA2D20BE}" srcOrd="10" destOrd="0" presId="urn:microsoft.com/office/officeart/2005/8/layout/radial1"/>
    <dgm:cxn modelId="{FC4BCAA4-5CF4-4EA4-8D31-DBFAE51456C2}" type="presParOf" srcId="{D7221782-05B9-4A72-9BCF-8BF6713B0EAE}" destId="{C0E5B80B-14B5-4299-A82B-8D0CB1D94896}" srcOrd="11" destOrd="0" presId="urn:microsoft.com/office/officeart/2005/8/layout/radial1"/>
    <dgm:cxn modelId="{423356C8-BF82-40AB-8771-CA42A587DEDD}" type="presParOf" srcId="{C0E5B80B-14B5-4299-A82B-8D0CB1D94896}" destId="{7C83F438-5747-40EC-9FB1-7B96DA09239B}" srcOrd="0" destOrd="0" presId="urn:microsoft.com/office/officeart/2005/8/layout/radial1"/>
    <dgm:cxn modelId="{46812861-696A-4AA5-A2E7-DF73FF29B7DF}" type="presParOf" srcId="{D7221782-05B9-4A72-9BCF-8BF6713B0EAE}" destId="{25C0B728-4243-48FD-8168-4D26921CEB6B}" srcOrd="12" destOrd="0" presId="urn:microsoft.com/office/officeart/2005/8/layout/radial1"/>
    <dgm:cxn modelId="{266261AE-CBCA-49D7-9CFD-178651499BF5}" type="presParOf" srcId="{D7221782-05B9-4A72-9BCF-8BF6713B0EAE}" destId="{BFB7EBBB-18E1-4B05-9A7A-D99BF2F589D0}" srcOrd="13" destOrd="0" presId="urn:microsoft.com/office/officeart/2005/8/layout/radial1"/>
    <dgm:cxn modelId="{7D86C9C7-2308-4276-9CFD-F58B1E0DF5DF}" type="presParOf" srcId="{BFB7EBBB-18E1-4B05-9A7A-D99BF2F589D0}" destId="{8DA6C9C0-98D4-409F-8039-734FFE4FD742}" srcOrd="0" destOrd="0" presId="urn:microsoft.com/office/officeart/2005/8/layout/radial1"/>
    <dgm:cxn modelId="{0E935E52-B796-49F8-9A90-39ACC751E939}" type="presParOf" srcId="{D7221782-05B9-4A72-9BCF-8BF6713B0EAE}" destId="{A850B4CD-1F57-417A-98D7-EAAA1167914A}" srcOrd="14" destOrd="0" presId="urn:microsoft.com/office/officeart/2005/8/layout/radial1"/>
    <dgm:cxn modelId="{80C0626E-9132-4FED-B736-B957D41F5E3F}" type="presParOf" srcId="{D7221782-05B9-4A72-9BCF-8BF6713B0EAE}" destId="{DE136AD7-DF82-41A7-BFE3-55D01EEAB5C2}" srcOrd="15" destOrd="0" presId="urn:microsoft.com/office/officeart/2005/8/layout/radial1"/>
    <dgm:cxn modelId="{62E3C310-19A7-4185-B063-3A64A427C398}" type="presParOf" srcId="{DE136AD7-DF82-41A7-BFE3-55D01EEAB5C2}" destId="{54D666E0-B859-4F54-9E75-D1E66696616C}" srcOrd="0" destOrd="0" presId="urn:microsoft.com/office/officeart/2005/8/layout/radial1"/>
    <dgm:cxn modelId="{70BBDE5D-478D-4827-AF84-CC8B8CA5F51D}" type="presParOf" srcId="{D7221782-05B9-4A72-9BCF-8BF6713B0EAE}" destId="{B9613A43-A98E-433C-BB61-D0ABDE09D2E0}" srcOrd="16" destOrd="0" presId="urn:microsoft.com/office/officeart/2005/8/layout/radial1"/>
    <dgm:cxn modelId="{5B32BBC2-D004-4E00-9580-721B42A01734}" type="presParOf" srcId="{D7221782-05B9-4A72-9BCF-8BF6713B0EAE}" destId="{42C6EEE8-A16B-41FF-A2C3-F7DC1D644A4B}" srcOrd="17" destOrd="0" presId="urn:microsoft.com/office/officeart/2005/8/layout/radial1"/>
    <dgm:cxn modelId="{E7C48F60-F764-4205-A0A7-F9C5ACA5F103}" type="presParOf" srcId="{42C6EEE8-A16B-41FF-A2C3-F7DC1D644A4B}" destId="{B6238F41-8585-4142-9A04-86ED6B2F3549}" srcOrd="0" destOrd="0" presId="urn:microsoft.com/office/officeart/2005/8/layout/radial1"/>
    <dgm:cxn modelId="{99DA9B17-5AD4-409F-9961-B979EC13C937}" type="presParOf" srcId="{D7221782-05B9-4A72-9BCF-8BF6713B0EAE}" destId="{74B54378-CC36-4347-AB0C-E6D5525528DB}" srcOrd="18" destOrd="0" presId="urn:microsoft.com/office/officeart/2005/8/layout/radial1"/>
  </dgm:cxnLst>
  <dgm:bg>
    <a:solidFill>
      <a:schemeClr val="bg1">
        <a:alpha val="16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C5979-91F9-4C78-96AA-389CE5B500A2}">
      <dsp:nvSpPr>
        <dsp:cNvPr id="0" name=""/>
        <dsp:cNvSpPr/>
      </dsp:nvSpPr>
      <dsp:spPr>
        <a:xfrm>
          <a:off x="4245418" y="2477662"/>
          <a:ext cx="3572374" cy="1767864"/>
        </a:xfrm>
        <a:prstGeom prst="ellipse">
          <a:avLst/>
        </a:prstGeom>
        <a:solidFill>
          <a:srgbClr val="FF0000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b="1" kern="1200" dirty="0"/>
            <a:t>PROYECTO DE VIDA DEL ESTUDIANTE</a:t>
          </a:r>
        </a:p>
      </dsp:txBody>
      <dsp:txXfrm>
        <a:off x="4768580" y="2736560"/>
        <a:ext cx="2526050" cy="1250068"/>
      </dsp:txXfrm>
    </dsp:sp>
    <dsp:sp modelId="{DFE0E592-3293-4BBF-BA0E-AF2EA1A1715D}">
      <dsp:nvSpPr>
        <dsp:cNvPr id="0" name=""/>
        <dsp:cNvSpPr/>
      </dsp:nvSpPr>
      <dsp:spPr>
        <a:xfrm rot="16200000">
          <a:off x="5631164" y="2064433"/>
          <a:ext cx="800882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00882" y="12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b="1" kern="1200"/>
        </a:p>
      </dsp:txBody>
      <dsp:txXfrm>
        <a:off x="5631164" y="2056570"/>
        <a:ext cx="800882" cy="41300"/>
      </dsp:txXfrm>
    </dsp:sp>
    <dsp:sp modelId="{B348A610-754A-4F45-ACAF-49A0C4F40EC2}">
      <dsp:nvSpPr>
        <dsp:cNvPr id="0" name=""/>
        <dsp:cNvSpPr/>
      </dsp:nvSpPr>
      <dsp:spPr>
        <a:xfrm>
          <a:off x="4245418" y="-91084"/>
          <a:ext cx="3572374" cy="176786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i="0" u="none" kern="1200" dirty="0">
              <a:solidFill>
                <a:schemeClr val="bg1"/>
              </a:solidFill>
            </a:rPr>
            <a:t>RATIO STUDIORIUM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i="0" u="none" kern="1200" dirty="0">
              <a:solidFill>
                <a:schemeClr val="bg1"/>
              </a:solidFill>
            </a:rPr>
            <a:t>1599</a:t>
          </a:r>
        </a:p>
      </dsp:txBody>
      <dsp:txXfrm>
        <a:off x="4768580" y="167814"/>
        <a:ext cx="2526050" cy="1250068"/>
      </dsp:txXfrm>
    </dsp:sp>
    <dsp:sp modelId="{99A151FB-05E9-4EF1-B9B2-0AD56AA6214A}">
      <dsp:nvSpPr>
        <dsp:cNvPr id="0" name=""/>
        <dsp:cNvSpPr/>
      </dsp:nvSpPr>
      <dsp:spPr>
        <a:xfrm rot="19855013">
          <a:off x="7094169" y="2207538"/>
          <a:ext cx="1978624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978624" y="12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b="1" kern="1200"/>
        </a:p>
      </dsp:txBody>
      <dsp:txXfrm>
        <a:off x="7094169" y="2169308"/>
        <a:ext cx="1978624" cy="102035"/>
      </dsp:txXfrm>
    </dsp:sp>
    <dsp:sp modelId="{7E493A43-CBAB-49F0-8BEB-D8B0313A8BBC}">
      <dsp:nvSpPr>
        <dsp:cNvPr id="0" name=""/>
        <dsp:cNvSpPr/>
      </dsp:nvSpPr>
      <dsp:spPr>
        <a:xfrm>
          <a:off x="8349170" y="195127"/>
          <a:ext cx="3572374" cy="176786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/>
            <a:t>CARACTERÍSTICAS DE LA EDUCACIÓN DE LA COMPAÑÍA DE JESÚS 1986</a:t>
          </a:r>
        </a:p>
      </dsp:txBody>
      <dsp:txXfrm>
        <a:off x="8872332" y="454025"/>
        <a:ext cx="2526050" cy="1250068"/>
      </dsp:txXfrm>
    </dsp:sp>
    <dsp:sp modelId="{35BC509F-1937-46A0-9F7A-7C12FA0AC96F}">
      <dsp:nvSpPr>
        <dsp:cNvPr id="0" name=""/>
        <dsp:cNvSpPr/>
      </dsp:nvSpPr>
      <dsp:spPr>
        <a:xfrm rot="21554517">
          <a:off x="7817125" y="3320720"/>
          <a:ext cx="674367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74367" y="12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b="1" kern="1200"/>
        </a:p>
      </dsp:txBody>
      <dsp:txXfrm>
        <a:off x="7817125" y="3316119"/>
        <a:ext cx="674367" cy="34776"/>
      </dsp:txXfrm>
    </dsp:sp>
    <dsp:sp modelId="{3F62D8A7-75B8-42E1-A0D4-48798E6C4B7D}">
      <dsp:nvSpPr>
        <dsp:cNvPr id="0" name=""/>
        <dsp:cNvSpPr/>
      </dsp:nvSpPr>
      <dsp:spPr>
        <a:xfrm>
          <a:off x="8490824" y="2421489"/>
          <a:ext cx="3572374" cy="176786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/>
            <a:t>PROYECTO EDUCATIVO COMÚN CPAL 2005</a:t>
          </a:r>
        </a:p>
      </dsp:txBody>
      <dsp:txXfrm>
        <a:off x="9013986" y="2680387"/>
        <a:ext cx="2526050" cy="1250068"/>
      </dsp:txXfrm>
    </dsp:sp>
    <dsp:sp modelId="{1752C8E0-45C7-4750-B0E2-C69D1B83AF07}">
      <dsp:nvSpPr>
        <dsp:cNvPr id="0" name=""/>
        <dsp:cNvSpPr/>
      </dsp:nvSpPr>
      <dsp:spPr>
        <a:xfrm rot="12387430">
          <a:off x="3108250" y="2330892"/>
          <a:ext cx="1755814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755814" y="12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b="1" kern="1200"/>
        </a:p>
      </dsp:txBody>
      <dsp:txXfrm rot="10800000">
        <a:off x="3108250" y="2298407"/>
        <a:ext cx="1755814" cy="90545"/>
      </dsp:txXfrm>
    </dsp:sp>
    <dsp:sp modelId="{D004D856-586F-4DD9-8FEA-EF4AF11B1BF0}">
      <dsp:nvSpPr>
        <dsp:cNvPr id="0" name=""/>
        <dsp:cNvSpPr/>
      </dsp:nvSpPr>
      <dsp:spPr>
        <a:xfrm>
          <a:off x="154523" y="441834"/>
          <a:ext cx="3572374" cy="176786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/>
            <a:t>PACAM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/>
            <a:t>2019-2029</a:t>
          </a:r>
        </a:p>
      </dsp:txBody>
      <dsp:txXfrm>
        <a:off x="677685" y="700732"/>
        <a:ext cx="2526050" cy="1250068"/>
      </dsp:txXfrm>
    </dsp:sp>
    <dsp:sp modelId="{331035F3-AA37-4861-9062-4730192D6CC6}">
      <dsp:nvSpPr>
        <dsp:cNvPr id="0" name=""/>
        <dsp:cNvSpPr/>
      </dsp:nvSpPr>
      <dsp:spPr>
        <a:xfrm rot="10577782">
          <a:off x="3686978" y="3481993"/>
          <a:ext cx="574126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574126" y="12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b="1" kern="1200"/>
        </a:p>
      </dsp:txBody>
      <dsp:txXfrm rot="10800000">
        <a:off x="3686978" y="3479978"/>
        <a:ext cx="574126" cy="29607"/>
      </dsp:txXfrm>
    </dsp:sp>
    <dsp:sp modelId="{39F48F1D-5CDB-456E-BC26-69B13C8FE60C}">
      <dsp:nvSpPr>
        <dsp:cNvPr id="0" name=""/>
        <dsp:cNvSpPr/>
      </dsp:nvSpPr>
      <dsp:spPr>
        <a:xfrm>
          <a:off x="126525" y="2606222"/>
          <a:ext cx="3572374" cy="204398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/>
            <a:t>PREFERENCIAS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/>
            <a:t>APOSTÓLICAS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/>
            <a:t>UNIVERSALES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/>
            <a:t>2019-2029</a:t>
          </a:r>
        </a:p>
      </dsp:txBody>
      <dsp:txXfrm>
        <a:off x="649687" y="2905556"/>
        <a:ext cx="2526050" cy="1445313"/>
      </dsp:txXfrm>
    </dsp:sp>
    <dsp:sp modelId="{816EC15A-8371-42DE-AEED-F8D82B6F800D}">
      <dsp:nvSpPr>
        <dsp:cNvPr id="0" name=""/>
        <dsp:cNvSpPr/>
      </dsp:nvSpPr>
      <dsp:spPr>
        <a:xfrm rot="7630263">
          <a:off x="4693266" y="4529474"/>
          <a:ext cx="886205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86205" y="12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b="1" kern="1200"/>
        </a:p>
      </dsp:txBody>
      <dsp:txXfrm rot="10800000">
        <a:off x="4693266" y="4519411"/>
        <a:ext cx="886205" cy="45700"/>
      </dsp:txXfrm>
    </dsp:sp>
    <dsp:sp modelId="{091FC973-E643-451B-A60B-51649F2C55F2}">
      <dsp:nvSpPr>
        <dsp:cNvPr id="0" name=""/>
        <dsp:cNvSpPr/>
      </dsp:nvSpPr>
      <dsp:spPr>
        <a:xfrm>
          <a:off x="2454946" y="4838997"/>
          <a:ext cx="3572374" cy="176786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>
              <a:solidFill>
                <a:schemeClr val="bg1"/>
              </a:solidFill>
            </a:rPr>
            <a:t>CONGREGACIONES GENERALES: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>
              <a:solidFill>
                <a:schemeClr val="bg1"/>
              </a:solidFill>
            </a:rPr>
            <a:t>32, 33, 34, 35, 36</a:t>
          </a:r>
        </a:p>
      </dsp:txBody>
      <dsp:txXfrm>
        <a:off x="2978108" y="5097895"/>
        <a:ext cx="2526050" cy="1250068"/>
      </dsp:txXfrm>
    </dsp:sp>
    <dsp:sp modelId="{62A1FBD3-54CC-43D4-B0A6-ED88E70E77F1}">
      <dsp:nvSpPr>
        <dsp:cNvPr id="0" name=""/>
        <dsp:cNvSpPr/>
      </dsp:nvSpPr>
      <dsp:spPr>
        <a:xfrm rot="2316258">
          <a:off x="6822245" y="4529474"/>
          <a:ext cx="1376259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376259" y="12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b="1" kern="1200"/>
        </a:p>
      </dsp:txBody>
      <dsp:txXfrm>
        <a:off x="6822245" y="4506776"/>
        <a:ext cx="1376259" cy="70972"/>
      </dsp:txXfrm>
    </dsp:sp>
    <dsp:sp modelId="{834E5BA7-1CCF-4179-B870-306B390B6116}">
      <dsp:nvSpPr>
        <dsp:cNvPr id="0" name=""/>
        <dsp:cNvSpPr/>
      </dsp:nvSpPr>
      <dsp:spPr>
        <a:xfrm>
          <a:off x="7202957" y="4838997"/>
          <a:ext cx="3572374" cy="1767864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/>
            <a:t>PLAN APOSTÓLICO COMÚN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/>
            <a:t> 2011-2020</a:t>
          </a:r>
        </a:p>
      </dsp:txBody>
      <dsp:txXfrm>
        <a:off x="7726119" y="5097895"/>
        <a:ext cx="2526050" cy="1250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8A1A7-8E67-485A-A220-432B7B54AE96}">
      <dsp:nvSpPr>
        <dsp:cNvPr id="0" name=""/>
        <dsp:cNvSpPr/>
      </dsp:nvSpPr>
      <dsp:spPr>
        <a:xfrm>
          <a:off x="2207" y="12080"/>
          <a:ext cx="3435027" cy="435133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kern="1200" dirty="0"/>
            <a:t>POLÍTICA DE CUIDARNOS, RESPETARNOS Y HACERNOS CRECER</a:t>
          </a:r>
        </a:p>
      </dsp:txBody>
      <dsp:txXfrm>
        <a:off x="2207" y="1752616"/>
        <a:ext cx="3435027" cy="1740535"/>
      </dsp:txXfrm>
    </dsp:sp>
    <dsp:sp modelId="{752538C9-ADE7-4D4E-9D2A-3582ACC29CA6}">
      <dsp:nvSpPr>
        <dsp:cNvPr id="0" name=""/>
        <dsp:cNvSpPr/>
      </dsp:nvSpPr>
      <dsp:spPr>
        <a:xfrm rot="5400000">
          <a:off x="930381" y="-73634"/>
          <a:ext cx="1668634" cy="20194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1D6DA-F84C-424F-9E19-65A6FD6C5634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kern="1200" dirty="0"/>
            <a:t>PEI 2011-2015</a:t>
          </a:r>
        </a:p>
      </dsp:txBody>
      <dsp:txXfrm>
        <a:off x="3540286" y="1740535"/>
        <a:ext cx="3435027" cy="1740535"/>
      </dsp:txXfrm>
    </dsp:sp>
    <dsp:sp modelId="{6B1D871C-2FCF-4DE4-B143-1A10A1348640}">
      <dsp:nvSpPr>
        <dsp:cNvPr id="0" name=""/>
        <dsp:cNvSpPr/>
      </dsp:nvSpPr>
      <dsp:spPr>
        <a:xfrm rot="5400000">
          <a:off x="4336448" y="16214"/>
          <a:ext cx="1842702" cy="19387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181A2-C162-4DC1-8923-27B590D6B866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kern="1200" dirty="0"/>
            <a:t>PEI 2016-2020</a:t>
          </a:r>
        </a:p>
      </dsp:txBody>
      <dsp:txXfrm>
        <a:off x="7078364" y="1740535"/>
        <a:ext cx="3435027" cy="1740535"/>
      </dsp:txXfrm>
    </dsp:sp>
    <dsp:sp modelId="{49F26B05-579A-43E9-A250-0FDB95BA9962}">
      <dsp:nvSpPr>
        <dsp:cNvPr id="0" name=""/>
        <dsp:cNvSpPr/>
      </dsp:nvSpPr>
      <dsp:spPr>
        <a:xfrm rot="5400000">
          <a:off x="7864137" y="36935"/>
          <a:ext cx="1782742" cy="194872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2323E-EF61-40B3-95FA-FCEBE51D0A1F}">
      <dsp:nvSpPr>
        <dsp:cNvPr id="0" name=""/>
        <dsp:cNvSpPr/>
      </dsp:nvSpPr>
      <dsp:spPr>
        <a:xfrm>
          <a:off x="381007" y="3264517"/>
          <a:ext cx="9753584" cy="1085806"/>
        </a:xfrm>
        <a:prstGeom prst="leftRightArrow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6D410-2844-4187-91FD-634A0B599216}">
      <dsp:nvSpPr>
        <dsp:cNvPr id="0" name=""/>
        <dsp:cNvSpPr/>
      </dsp:nvSpPr>
      <dsp:spPr>
        <a:xfrm>
          <a:off x="4369035" y="2605722"/>
          <a:ext cx="2843158" cy="1796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Lemon/Milk" panose="020B0603050302020204" pitchFamily="34" charset="0"/>
            </a:rPr>
            <a:t>ESCUELA EFICAZ</a:t>
          </a:r>
        </a:p>
      </dsp:txBody>
      <dsp:txXfrm>
        <a:off x="4785406" y="2868807"/>
        <a:ext cx="2010416" cy="1270285"/>
      </dsp:txXfrm>
    </dsp:sp>
    <dsp:sp modelId="{5C4709E8-5690-4F4C-8C0E-50D7CAD518CE}">
      <dsp:nvSpPr>
        <dsp:cNvPr id="0" name=""/>
        <dsp:cNvSpPr/>
      </dsp:nvSpPr>
      <dsp:spPr>
        <a:xfrm rot="16007485">
          <a:off x="5377998" y="2252831"/>
          <a:ext cx="686181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686181" y="109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 rot="10800000">
        <a:off x="5377998" y="2241886"/>
        <a:ext cx="686181" cy="43691"/>
      </dsp:txXfrm>
    </dsp:sp>
    <dsp:sp modelId="{49A7A086-C9DA-484A-BC8A-D7B6399C2590}">
      <dsp:nvSpPr>
        <dsp:cNvPr id="0" name=""/>
        <dsp:cNvSpPr/>
      </dsp:nvSpPr>
      <dsp:spPr>
        <a:xfrm>
          <a:off x="4229985" y="125286"/>
          <a:ext cx="2843158" cy="17964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Lemon/Milk" panose="020B0603050302020204" pitchFamily="34" charset="0"/>
            </a:rPr>
            <a:t>CURRÍCULO DE CALIDAD</a:t>
          </a:r>
        </a:p>
      </dsp:txBody>
      <dsp:txXfrm>
        <a:off x="4646356" y="388371"/>
        <a:ext cx="2010416" cy="1270285"/>
      </dsp:txXfrm>
    </dsp:sp>
    <dsp:sp modelId="{9A184C67-65B6-4F86-B3A5-1A26FBC5793C}">
      <dsp:nvSpPr>
        <dsp:cNvPr id="0" name=""/>
        <dsp:cNvSpPr/>
      </dsp:nvSpPr>
      <dsp:spPr>
        <a:xfrm rot="19688792">
          <a:off x="6631636" y="2258420"/>
          <a:ext cx="2292175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2292175" y="109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6631636" y="2196346"/>
        <a:ext cx="2292175" cy="145949"/>
      </dsp:txXfrm>
    </dsp:sp>
    <dsp:sp modelId="{2987AE9B-CF1B-4B49-9697-14097AEA0855}">
      <dsp:nvSpPr>
        <dsp:cNvPr id="0" name=""/>
        <dsp:cNvSpPr/>
      </dsp:nvSpPr>
      <dsp:spPr>
        <a:xfrm>
          <a:off x="8343253" y="136464"/>
          <a:ext cx="2843158" cy="1796455"/>
        </a:xfrm>
        <a:prstGeom prst="ellipse">
          <a:avLst/>
        </a:prstGeom>
        <a:solidFill>
          <a:srgbClr val="FF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tx1"/>
              </a:solidFill>
              <a:latin typeface="Lemon/Milk" panose="020B0603050302020204" pitchFamily="34" charset="0"/>
            </a:rPr>
            <a:t>CLIMA ESCOLAR Y DE AULA</a:t>
          </a:r>
        </a:p>
      </dsp:txBody>
      <dsp:txXfrm>
        <a:off x="8759624" y="399549"/>
        <a:ext cx="2010416" cy="1270285"/>
      </dsp:txXfrm>
    </dsp:sp>
    <dsp:sp modelId="{2FBBE084-5F29-4958-B2F6-5C5D766908E4}">
      <dsp:nvSpPr>
        <dsp:cNvPr id="0" name=""/>
        <dsp:cNvSpPr/>
      </dsp:nvSpPr>
      <dsp:spPr>
        <a:xfrm rot="21278184">
          <a:off x="7193187" y="3284847"/>
          <a:ext cx="1630017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1630017" y="109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7193187" y="3243853"/>
        <a:ext cx="1630017" cy="103788"/>
      </dsp:txXfrm>
    </dsp:sp>
    <dsp:sp modelId="{28D37B14-6CC7-42BA-86F7-9F861CA7455A}">
      <dsp:nvSpPr>
        <dsp:cNvPr id="0" name=""/>
        <dsp:cNvSpPr/>
      </dsp:nvSpPr>
      <dsp:spPr>
        <a:xfrm>
          <a:off x="8804197" y="2189318"/>
          <a:ext cx="2843158" cy="17964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Lemon/Milk" panose="020B0603050302020204" pitchFamily="34" charset="0"/>
            </a:rPr>
            <a:t>GESTIÓN DEL TIEMPO</a:t>
          </a:r>
        </a:p>
      </dsp:txBody>
      <dsp:txXfrm>
        <a:off x="9220568" y="2452403"/>
        <a:ext cx="2010416" cy="1270285"/>
      </dsp:txXfrm>
    </dsp:sp>
    <dsp:sp modelId="{965C9C18-0BFB-4AD6-BDA1-1415A9D23372}">
      <dsp:nvSpPr>
        <dsp:cNvPr id="0" name=""/>
        <dsp:cNvSpPr/>
      </dsp:nvSpPr>
      <dsp:spPr>
        <a:xfrm rot="1108843">
          <a:off x="6994975" y="4234211"/>
          <a:ext cx="2026440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2026440" y="109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6994975" y="4180597"/>
        <a:ext cx="2026440" cy="129029"/>
      </dsp:txXfrm>
    </dsp:sp>
    <dsp:sp modelId="{EEC18A59-6ABE-47F5-BB24-BD3DE471E661}">
      <dsp:nvSpPr>
        <dsp:cNvPr id="0" name=""/>
        <dsp:cNvSpPr/>
      </dsp:nvSpPr>
      <dsp:spPr>
        <a:xfrm>
          <a:off x="8804197" y="4088046"/>
          <a:ext cx="2843158" cy="17964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Lemon/Milk" panose="020B0603050302020204" pitchFamily="34" charset="0"/>
            </a:rPr>
            <a:t>PARTICIPACIÓN COMUNIDAD ESCOLAR</a:t>
          </a:r>
        </a:p>
      </dsp:txBody>
      <dsp:txXfrm>
        <a:off x="9220568" y="4351131"/>
        <a:ext cx="2010416" cy="1270285"/>
      </dsp:txXfrm>
    </dsp:sp>
    <dsp:sp modelId="{ABE7198B-B1BB-4E06-AC36-471297818130}">
      <dsp:nvSpPr>
        <dsp:cNvPr id="0" name=""/>
        <dsp:cNvSpPr/>
      </dsp:nvSpPr>
      <dsp:spPr>
        <a:xfrm rot="3105622">
          <a:off x="6272183" y="4610564"/>
          <a:ext cx="798162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798162" y="109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6272183" y="4596054"/>
        <a:ext cx="798162" cy="50821"/>
      </dsp:txXfrm>
    </dsp:sp>
    <dsp:sp modelId="{0384FE3D-529A-41BE-944A-3A9FBA2D20BE}">
      <dsp:nvSpPr>
        <dsp:cNvPr id="0" name=""/>
        <dsp:cNvSpPr/>
      </dsp:nvSpPr>
      <dsp:spPr>
        <a:xfrm>
          <a:off x="6130335" y="4840752"/>
          <a:ext cx="2843158" cy="17964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Lemon/Milk" panose="020B0603050302020204" pitchFamily="34" charset="0"/>
            </a:rPr>
            <a:t>DESARROLLO PROFESIONAL  PROFESORES</a:t>
          </a:r>
        </a:p>
      </dsp:txBody>
      <dsp:txXfrm>
        <a:off x="6546706" y="5103837"/>
        <a:ext cx="2010416" cy="1270285"/>
      </dsp:txXfrm>
    </dsp:sp>
    <dsp:sp modelId="{C0E5B80B-14B5-4299-A82B-8D0CB1D94896}">
      <dsp:nvSpPr>
        <dsp:cNvPr id="0" name=""/>
        <dsp:cNvSpPr/>
      </dsp:nvSpPr>
      <dsp:spPr>
        <a:xfrm rot="7226344">
          <a:off x="4746256" y="4649593"/>
          <a:ext cx="729516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729516" y="109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 rot="10800000">
        <a:off x="4746256" y="4637268"/>
        <a:ext cx="729516" cy="46450"/>
      </dsp:txXfrm>
    </dsp:sp>
    <dsp:sp modelId="{25C0B728-4243-48FD-8168-4D26921CEB6B}">
      <dsp:nvSpPr>
        <dsp:cNvPr id="0" name=""/>
        <dsp:cNvSpPr/>
      </dsp:nvSpPr>
      <dsp:spPr>
        <a:xfrm>
          <a:off x="3009834" y="4918809"/>
          <a:ext cx="2843158" cy="17964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Lemon/Milk" panose="020B0603050302020204" pitchFamily="34" charset="0"/>
            </a:rPr>
            <a:t>ALTAS EXPECTATIVAS</a:t>
          </a:r>
        </a:p>
      </dsp:txBody>
      <dsp:txXfrm>
        <a:off x="3426205" y="5181894"/>
        <a:ext cx="2010416" cy="1270285"/>
      </dsp:txXfrm>
    </dsp:sp>
    <dsp:sp modelId="{BFB7EBBB-18E1-4B05-9A7A-D99BF2F589D0}">
      <dsp:nvSpPr>
        <dsp:cNvPr id="0" name=""/>
        <dsp:cNvSpPr/>
      </dsp:nvSpPr>
      <dsp:spPr>
        <a:xfrm rot="9201246">
          <a:off x="2407540" y="4589164"/>
          <a:ext cx="2397113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2397113" y="109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 rot="10800000">
        <a:off x="2407540" y="4523748"/>
        <a:ext cx="2397113" cy="152631"/>
      </dsp:txXfrm>
    </dsp:sp>
    <dsp:sp modelId="{A850B4CD-1F57-417A-98D7-EAAA1167914A}">
      <dsp:nvSpPr>
        <dsp:cNvPr id="0" name=""/>
        <dsp:cNvSpPr/>
      </dsp:nvSpPr>
      <dsp:spPr>
        <a:xfrm>
          <a:off x="0" y="4797951"/>
          <a:ext cx="2843158" cy="17964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Lemon/Milk" panose="020B0603050302020204" pitchFamily="34" charset="0"/>
            </a:rPr>
            <a:t>SENTIDO DE COMUNIDAD</a:t>
          </a:r>
        </a:p>
      </dsp:txBody>
      <dsp:txXfrm>
        <a:off x="416371" y="5061036"/>
        <a:ext cx="2010416" cy="1270285"/>
      </dsp:txXfrm>
    </dsp:sp>
    <dsp:sp modelId="{DE136AD7-DF82-41A7-BFE3-55D01EEAB5C2}">
      <dsp:nvSpPr>
        <dsp:cNvPr id="0" name=""/>
        <dsp:cNvSpPr/>
      </dsp:nvSpPr>
      <dsp:spPr>
        <a:xfrm rot="11062068">
          <a:off x="2830631" y="3326194"/>
          <a:ext cx="1550930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1550930" y="109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 rot="10800000">
        <a:off x="2830631" y="3287719"/>
        <a:ext cx="1550930" cy="98752"/>
      </dsp:txXfrm>
    </dsp:sp>
    <dsp:sp modelId="{B9613A43-A98E-433C-BB61-D0ABDE09D2E0}">
      <dsp:nvSpPr>
        <dsp:cNvPr id="0" name=""/>
        <dsp:cNvSpPr/>
      </dsp:nvSpPr>
      <dsp:spPr>
        <a:xfrm>
          <a:off x="0" y="2272013"/>
          <a:ext cx="2843158" cy="17964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Lemon/Milk" panose="020B0603050302020204" pitchFamily="34" charset="0"/>
            </a:rPr>
            <a:t>DIRECCIÓN ESCOLAR </a:t>
          </a:r>
        </a:p>
      </dsp:txBody>
      <dsp:txXfrm>
        <a:off x="416371" y="2535098"/>
        <a:ext cx="2010416" cy="1270285"/>
      </dsp:txXfrm>
    </dsp:sp>
    <dsp:sp modelId="{42C6EEE8-A16B-41FF-A2C3-F7DC1D644A4B}">
      <dsp:nvSpPr>
        <dsp:cNvPr id="0" name=""/>
        <dsp:cNvSpPr/>
      </dsp:nvSpPr>
      <dsp:spPr>
        <a:xfrm rot="12788524">
          <a:off x="2592819" y="2190188"/>
          <a:ext cx="2404830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2404830" y="109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 rot="10800000">
        <a:off x="2592819" y="2124527"/>
        <a:ext cx="2404830" cy="153122"/>
      </dsp:txXfrm>
    </dsp:sp>
    <dsp:sp modelId="{74B54378-CC36-4347-AB0C-E6D5525528DB}">
      <dsp:nvSpPr>
        <dsp:cNvPr id="0" name=""/>
        <dsp:cNvSpPr/>
      </dsp:nvSpPr>
      <dsp:spPr>
        <a:xfrm>
          <a:off x="378275" y="0"/>
          <a:ext cx="2843158" cy="17964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Lemon/Milk" panose="020B0603050302020204" pitchFamily="34" charset="0"/>
            </a:rPr>
            <a:t>INSTALACIONES Y RECURSOS</a:t>
          </a:r>
        </a:p>
      </dsp:txBody>
      <dsp:txXfrm>
        <a:off x="794646" y="263085"/>
        <a:ext cx="2010416" cy="127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7423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397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727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75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073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2919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74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5243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36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324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291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D737-A5E7-4BB2-A1E1-7B8EE4A45A77}" type="datetimeFigureOut">
              <a:rPr lang="es-GT" smtClean="0"/>
              <a:t>24/05/2019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A395A-E7AF-4C27-A341-B91CB9C30B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14004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>
                <a:latin typeface="Lemon/Milk" panose="020B0603050302020204" pitchFamily="34" charset="0"/>
              </a:rPr>
              <a:t>ACOMPAÑAMIENTO ESCOLAR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759474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s-GT" sz="3900" dirty="0">
                <a:latin typeface="Caviar Dreams" panose="020B0402020204020504" pitchFamily="34" charset="0"/>
              </a:rPr>
              <a:t>UN MODELO PEDAGÓGICO DE INNOVACIÓN </a:t>
            </a:r>
          </a:p>
          <a:p>
            <a:r>
              <a:rPr lang="es-GT" sz="3900" dirty="0">
                <a:latin typeface="Caviar Dreams" panose="020B0402020204020504" pitchFamily="34" charset="0"/>
              </a:rPr>
              <a:t>I PARTE</a:t>
            </a:r>
          </a:p>
          <a:p>
            <a:endParaRPr lang="es-GT" dirty="0"/>
          </a:p>
          <a:p>
            <a:pPr algn="r"/>
            <a:r>
              <a:rPr lang="es-GT" dirty="0"/>
              <a:t>EJEGUA, MAYO 2019</a:t>
            </a:r>
          </a:p>
        </p:txBody>
      </p:sp>
      <p:pic>
        <p:nvPicPr>
          <p:cNvPr id="4" name="Imagen 3" descr="Imagen que contiene señal&#10;&#10;Descripción generada automáticamente">
            <a:extLst>
              <a:ext uri="{FF2B5EF4-FFF2-40B4-BE49-F238E27FC236}">
                <a16:creationId xmlns:a16="http://schemas.microsoft.com/office/drawing/2014/main" id="{DDC20641-72EA-438F-809F-AD13B34BE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" y="44971"/>
            <a:ext cx="2201489" cy="26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428541"/>
              </p:ext>
            </p:extLst>
          </p:nvPr>
        </p:nvGraphicFramePr>
        <p:xfrm>
          <a:off x="-268447" y="171862"/>
          <a:ext cx="1164735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9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433D5B8C-E71A-434F-9923-C39A4276F50E}"/>
              </a:ext>
            </a:extLst>
          </p:cNvPr>
          <p:cNvGrpSpPr/>
          <p:nvPr/>
        </p:nvGrpSpPr>
        <p:grpSpPr>
          <a:xfrm>
            <a:off x="2388712" y="88515"/>
            <a:ext cx="7046106" cy="6769485"/>
            <a:chOff x="428796" y="237311"/>
            <a:chExt cx="2888482" cy="2775084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83F73DE-9737-445A-9995-6711B66F9DF0}"/>
                </a:ext>
              </a:extLst>
            </p:cNvPr>
            <p:cNvSpPr/>
            <p:nvPr/>
          </p:nvSpPr>
          <p:spPr>
            <a:xfrm>
              <a:off x="428796" y="237311"/>
              <a:ext cx="2817410" cy="27750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>
              <a:extLst>
                <a:ext uri="{FF2B5EF4-FFF2-40B4-BE49-F238E27FC236}">
                  <a16:creationId xmlns:a16="http://schemas.microsoft.com/office/drawing/2014/main" id="{61EBE5C1-8D0E-4B05-A3F3-3AE4D457C7D1}"/>
                </a:ext>
              </a:extLst>
            </p:cNvPr>
            <p:cNvSpPr txBox="1"/>
            <p:nvPr/>
          </p:nvSpPr>
          <p:spPr>
            <a:xfrm>
              <a:off x="579846" y="714815"/>
              <a:ext cx="2737432" cy="1962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400" kern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INICIOS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3600" b="1" kern="1200" dirty="0">
                  <a:latin typeface="Arial Black" panose="020B0A04020102020204" pitchFamily="34" charset="0"/>
                </a:rPr>
                <a:t>CULTURA JUVENIL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3600" b="1" kern="1200" dirty="0">
                <a:latin typeface="Arial Black" panose="020B0A04020102020204" pitchFamily="34" charset="0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3600" b="1" kern="1200" dirty="0">
                  <a:latin typeface="Arial Black" panose="020B0A04020102020204" pitchFamily="34" charset="0"/>
                </a:rPr>
                <a:t>TUTOR/A 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3600" b="1" kern="1200" dirty="0">
                <a:latin typeface="Arial Black" panose="020B0A04020102020204" pitchFamily="34" charset="0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3600" b="1" kern="1200" dirty="0">
                  <a:latin typeface="Arial Black" panose="020B0A04020102020204" pitchFamily="34" charset="0"/>
                </a:rPr>
                <a:t>TRIADA 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3600" kern="1200" dirty="0">
                <a:latin typeface="Caviar Dreams" panose="020B04020202040205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9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3C8239F-B34E-49E6-8EB4-C9802317F96E}"/>
              </a:ext>
            </a:extLst>
          </p:cNvPr>
          <p:cNvGrpSpPr/>
          <p:nvPr/>
        </p:nvGrpSpPr>
        <p:grpSpPr>
          <a:xfrm>
            <a:off x="2937855" y="334632"/>
            <a:ext cx="6700819" cy="6188735"/>
            <a:chOff x="406402" y="3901049"/>
            <a:chExt cx="2862198" cy="2804398"/>
          </a:xfrm>
          <a:solidFill>
            <a:schemeClr val="accent2">
              <a:lumMod val="75000"/>
            </a:schemeClr>
          </a:solidFill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AC1EC84-3440-4942-A295-249468401F05}"/>
                </a:ext>
              </a:extLst>
            </p:cNvPr>
            <p:cNvSpPr/>
            <p:nvPr/>
          </p:nvSpPr>
          <p:spPr>
            <a:xfrm>
              <a:off x="406402" y="3901049"/>
              <a:ext cx="2862198" cy="280439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>
              <a:extLst>
                <a:ext uri="{FF2B5EF4-FFF2-40B4-BE49-F238E27FC236}">
                  <a16:creationId xmlns:a16="http://schemas.microsoft.com/office/drawing/2014/main" id="{37F129DE-9743-44BB-B85C-AA92EA196921}"/>
                </a:ext>
              </a:extLst>
            </p:cNvPr>
            <p:cNvSpPr txBox="1"/>
            <p:nvPr/>
          </p:nvSpPr>
          <p:spPr>
            <a:xfrm>
              <a:off x="825561" y="4311744"/>
              <a:ext cx="2023880" cy="19830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000" kern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PEI 2011 - 2015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3200" kern="1200" dirty="0">
                  <a:latin typeface="Arial Black" panose="020B0A04020102020204" pitchFamily="34" charset="0"/>
                </a:rPr>
                <a:t>LÍNEA ESTRATÉGICA 9: ACOMPAÑAMIENTO, CURA PERSONALES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3200" kern="1200" dirty="0">
                <a:latin typeface="Arial Black" panose="020B0A04020102020204" pitchFamily="34" charset="0"/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3200" dirty="0">
                  <a:latin typeface="Arial Black" panose="020B0A04020102020204" pitchFamily="34" charset="0"/>
                </a:rPr>
                <a:t>AUTOEVALUACIÓN FLACSI</a:t>
              </a:r>
              <a:endParaRPr lang="es-ES" sz="32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0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objeto&#10;&#10;Descripción generada automáticamente">
            <a:extLst>
              <a:ext uri="{FF2B5EF4-FFF2-40B4-BE49-F238E27FC236}">
                <a16:creationId xmlns:a16="http://schemas.microsoft.com/office/drawing/2014/main" id="{7FB924F7-EA41-4219-A11B-2B8100FBC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1" y="430156"/>
            <a:ext cx="4478415" cy="13057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0AB5309-D5CC-452F-9992-06020F38F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44" y="430156"/>
            <a:ext cx="3941045" cy="121926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F1D7F3EB-E19E-4A2C-A744-5CA895321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20" y="1735935"/>
            <a:ext cx="9707872" cy="55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5AEA4A51-BBBB-4E69-B06A-B2CD365A1C68}"/>
              </a:ext>
            </a:extLst>
          </p:cNvPr>
          <p:cNvGrpSpPr/>
          <p:nvPr/>
        </p:nvGrpSpPr>
        <p:grpSpPr>
          <a:xfrm>
            <a:off x="119922" y="214300"/>
            <a:ext cx="5846164" cy="6531274"/>
            <a:chOff x="4334114" y="159173"/>
            <a:chExt cx="2852020" cy="2898134"/>
          </a:xfrm>
          <a:solidFill>
            <a:srgbClr val="FF0000"/>
          </a:solidFill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3CDB42D-7A96-4B4D-9610-9AD6250EBB78}"/>
                </a:ext>
              </a:extLst>
            </p:cNvPr>
            <p:cNvSpPr/>
            <p:nvPr/>
          </p:nvSpPr>
          <p:spPr>
            <a:xfrm>
              <a:off x="4334114" y="159173"/>
              <a:ext cx="2852020" cy="289813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>
              <a:extLst>
                <a:ext uri="{FF2B5EF4-FFF2-40B4-BE49-F238E27FC236}">
                  <a16:creationId xmlns:a16="http://schemas.microsoft.com/office/drawing/2014/main" id="{D07B5441-6F42-4176-9DDD-E0E595DDB374}"/>
                </a:ext>
              </a:extLst>
            </p:cNvPr>
            <p:cNvSpPr txBox="1"/>
            <p:nvPr/>
          </p:nvSpPr>
          <p:spPr>
            <a:xfrm>
              <a:off x="4751783" y="583595"/>
              <a:ext cx="2016682" cy="20492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800" kern="1200" dirty="0">
                  <a:latin typeface="Arial Black" panose="020B0A04020102020204" pitchFamily="34" charset="0"/>
                </a:rPr>
                <a:t>IMPLICACIONES ORGANIZATIVAS</a:t>
              </a:r>
            </a:p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2800" dirty="0">
                <a:latin typeface="Arial Black" panose="020B0A04020102020204" pitchFamily="34" charset="0"/>
              </a:endParaRPr>
            </a:p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800" kern="1200" dirty="0">
                  <a:latin typeface="Arial Black" panose="020B0A04020102020204" pitchFamily="34" charset="0"/>
                </a:rPr>
                <a:t>CONSEJO DE ACOMPAÑAMIENTO</a:t>
              </a:r>
            </a:p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2800" dirty="0">
                <a:latin typeface="Arial Black" panose="020B0A04020102020204" pitchFamily="34" charset="0"/>
              </a:endParaRPr>
            </a:p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800" kern="1200" dirty="0">
                  <a:latin typeface="Arial Black" panose="020B0A04020102020204" pitchFamily="34" charset="0"/>
                </a:rPr>
                <a:t>RECURSOS</a:t>
              </a:r>
            </a:p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2800" kern="1200" dirty="0">
                <a:latin typeface="Arial Black" panose="020B0A04020102020204" pitchFamily="34" charset="0"/>
              </a:endParaRPr>
            </a:p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800" kern="1200" dirty="0">
                  <a:latin typeface="Arial Black" panose="020B0A04020102020204" pitchFamily="34" charset="0"/>
                </a:rPr>
                <a:t>PERFILES, FUNCIONES Y SELECCIÓN </a:t>
              </a:r>
            </a:p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28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AEA4A51-BBBB-4E69-B06A-B2CD365A1C68}"/>
              </a:ext>
            </a:extLst>
          </p:cNvPr>
          <p:cNvGrpSpPr/>
          <p:nvPr/>
        </p:nvGrpSpPr>
        <p:grpSpPr>
          <a:xfrm>
            <a:off x="6100997" y="158087"/>
            <a:ext cx="6091003" cy="6587487"/>
            <a:chOff x="4334114" y="159173"/>
            <a:chExt cx="2852020" cy="2898134"/>
          </a:xfrm>
          <a:solidFill>
            <a:srgbClr val="FF0000"/>
          </a:solidFill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23CDB42D-7A96-4B4D-9610-9AD6250EBB78}"/>
                </a:ext>
              </a:extLst>
            </p:cNvPr>
            <p:cNvSpPr/>
            <p:nvPr/>
          </p:nvSpPr>
          <p:spPr>
            <a:xfrm>
              <a:off x="4334114" y="159173"/>
              <a:ext cx="2852020" cy="289813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4">
              <a:extLst>
                <a:ext uri="{FF2B5EF4-FFF2-40B4-BE49-F238E27FC236}">
                  <a16:creationId xmlns:a16="http://schemas.microsoft.com/office/drawing/2014/main" id="{D07B5441-6F42-4176-9DDD-E0E595DDB374}"/>
                </a:ext>
              </a:extLst>
            </p:cNvPr>
            <p:cNvSpPr txBox="1"/>
            <p:nvPr/>
          </p:nvSpPr>
          <p:spPr>
            <a:xfrm>
              <a:off x="4751783" y="583595"/>
              <a:ext cx="2003857" cy="20492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1" indent="-4572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2800" dirty="0">
                  <a:latin typeface="Arial Black" panose="020B0A04020102020204" pitchFamily="34" charset="0"/>
                </a:rPr>
                <a:t>ACOMPAÑANTES MAESTR@S</a:t>
              </a:r>
            </a:p>
            <a:p>
              <a:pPr lvl="1" indent="-4572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s-ES" sz="2800" dirty="0">
                <a:latin typeface="Arial Black" panose="020B0A04020102020204" pitchFamily="34" charset="0"/>
              </a:endParaRPr>
            </a:p>
            <a:p>
              <a:pPr lvl="1" indent="-4572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2800" dirty="0">
                  <a:latin typeface="Arial Black" panose="020B0A04020102020204" pitchFamily="34" charset="0"/>
                </a:rPr>
                <a:t>ACOMPAÑANTES LIBERADOS</a:t>
              </a:r>
            </a:p>
            <a:p>
              <a:pPr lvl="1" indent="-4572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s-ES" sz="2800" dirty="0">
                <a:latin typeface="Arial Black" panose="020B0A04020102020204" pitchFamily="34" charset="0"/>
              </a:endParaRPr>
            </a:p>
            <a:p>
              <a:pPr lvl="1" indent="-4572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2800" dirty="0">
                  <a:latin typeface="Arial Black" panose="020B0A04020102020204" pitchFamily="34" charset="0"/>
                </a:rPr>
                <a:t>NIVELES PRIM/SEC/VESP</a:t>
              </a:r>
            </a:p>
            <a:p>
              <a:pPr lvl="1" indent="-4572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s-ES" sz="2800" dirty="0">
                <a:latin typeface="Arial Black" panose="020B0A04020102020204" pitchFamily="34" charset="0"/>
              </a:endParaRPr>
            </a:p>
            <a:p>
              <a:pPr lvl="1" indent="-4572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2800" dirty="0">
                  <a:latin typeface="Arial Black" panose="020B0A04020102020204" pitchFamily="34" charset="0"/>
                </a:rPr>
                <a:t>FORMACIÓN DE ACOMPAÑANTES</a:t>
              </a:r>
            </a:p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" sz="28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2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5AEA4A51-BBBB-4E69-B06A-B2CD365A1C68}"/>
              </a:ext>
            </a:extLst>
          </p:cNvPr>
          <p:cNvGrpSpPr/>
          <p:nvPr/>
        </p:nvGrpSpPr>
        <p:grpSpPr>
          <a:xfrm>
            <a:off x="1888760" y="199310"/>
            <a:ext cx="7824865" cy="6531274"/>
            <a:chOff x="4334114" y="159173"/>
            <a:chExt cx="2852020" cy="2898134"/>
          </a:xfrm>
          <a:solidFill>
            <a:srgbClr val="7030A0"/>
          </a:solidFill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23CDB42D-7A96-4B4D-9610-9AD6250EBB78}"/>
                </a:ext>
              </a:extLst>
            </p:cNvPr>
            <p:cNvSpPr/>
            <p:nvPr/>
          </p:nvSpPr>
          <p:spPr>
            <a:xfrm>
              <a:off x="4334114" y="159173"/>
              <a:ext cx="2852020" cy="289813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>
              <a:extLst>
                <a:ext uri="{FF2B5EF4-FFF2-40B4-BE49-F238E27FC236}">
                  <a16:creationId xmlns:a16="http://schemas.microsoft.com/office/drawing/2014/main" id="{D07B5441-6F42-4176-9DDD-E0E595DDB374}"/>
                </a:ext>
              </a:extLst>
            </p:cNvPr>
            <p:cNvSpPr txBox="1"/>
            <p:nvPr/>
          </p:nvSpPr>
          <p:spPr>
            <a:xfrm>
              <a:off x="4751783" y="583595"/>
              <a:ext cx="2016682" cy="20492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800" dirty="0">
                  <a:latin typeface="Arial Black" panose="020B0A04020102020204" pitchFamily="34" charset="0"/>
                </a:rPr>
                <a:t>INDICADORES</a:t>
              </a:r>
            </a:p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2800" dirty="0">
                <a:latin typeface="Arial Black" panose="020B0A04020102020204" pitchFamily="34" charset="0"/>
              </a:endParaRPr>
            </a:p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800" dirty="0">
                  <a:latin typeface="Arial Black" panose="020B0A04020102020204" pitchFamily="34" charset="0"/>
                </a:rPr>
                <a:t>INVESTIGACIONES: LINEA DE BASE</a:t>
              </a:r>
            </a:p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" sz="2800" dirty="0">
                <a:latin typeface="Arial Black" panose="020B0A04020102020204" pitchFamily="34" charset="0"/>
              </a:endParaRPr>
            </a:p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800" dirty="0">
                  <a:latin typeface="Arial Black" panose="020B0A04020102020204" pitchFamily="34" charset="0"/>
                </a:rPr>
                <a:t>EVIDENCIAS DE MEJORA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9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5F02801-7F01-4C6C-B5DF-670C914070F2}"/>
              </a:ext>
            </a:extLst>
          </p:cNvPr>
          <p:cNvGrpSpPr/>
          <p:nvPr/>
        </p:nvGrpSpPr>
        <p:grpSpPr>
          <a:xfrm>
            <a:off x="106038" y="229880"/>
            <a:ext cx="7583916" cy="5978699"/>
            <a:chOff x="8369223" y="3667657"/>
            <a:chExt cx="2986457" cy="2797681"/>
          </a:xfrm>
          <a:solidFill>
            <a:srgbClr val="FFFF00"/>
          </a:solidFill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FAFD0600-8A65-42D5-BCFB-D7328AA9043F}"/>
                </a:ext>
              </a:extLst>
            </p:cNvPr>
            <p:cNvSpPr/>
            <p:nvPr/>
          </p:nvSpPr>
          <p:spPr>
            <a:xfrm>
              <a:off x="8369223" y="3667657"/>
              <a:ext cx="2986457" cy="279768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>
              <a:extLst>
                <a:ext uri="{FF2B5EF4-FFF2-40B4-BE49-F238E27FC236}">
                  <a16:creationId xmlns:a16="http://schemas.microsoft.com/office/drawing/2014/main" id="{35189F46-D9E0-4B54-AA26-4FD9CEAB4BCF}"/>
                </a:ext>
              </a:extLst>
            </p:cNvPr>
            <p:cNvSpPr txBox="1"/>
            <p:nvPr/>
          </p:nvSpPr>
          <p:spPr>
            <a:xfrm>
              <a:off x="8654580" y="4152846"/>
              <a:ext cx="2414780" cy="17104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s-ES" sz="3600" kern="1200" dirty="0">
                  <a:solidFill>
                    <a:schemeClr val="bg1"/>
                  </a:solidFill>
                  <a:latin typeface="Lemon/Milk" panose="020B0603050302020204" pitchFamily="34" charset="0"/>
                </a:rPr>
                <a:t>PLAN ESTRATÉGICO </a:t>
              </a:r>
            </a:p>
            <a:p>
              <a:pPr marL="0" lvl="0" indent="0" algn="ctr" defTabSz="933450"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s-ES" sz="3600" kern="1200" dirty="0">
                  <a:solidFill>
                    <a:schemeClr val="bg1"/>
                  </a:solidFill>
                  <a:latin typeface="Lemon/Milk" panose="020B0603050302020204" pitchFamily="34" charset="0"/>
                </a:rPr>
                <a:t>2016 – 2020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1200" dirty="0">
                <a:solidFill>
                  <a:schemeClr val="bg1"/>
                </a:solidFill>
                <a:latin typeface="Lemon/Milk" panose="020B0603050302020204" pitchFamily="34" charset="0"/>
              </a:endParaRP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600" dirty="0">
                  <a:solidFill>
                    <a:schemeClr val="bg1"/>
                  </a:solidFill>
                  <a:latin typeface="Lemon/Milk" panose="020B0603050302020204" pitchFamily="34" charset="0"/>
                </a:rPr>
                <a:t>SURGE GOBIERNO ESCOLAR COMO ESTRATEGIA PEDAGÓGICA PARA formar en ciudadanía…</a:t>
              </a:r>
              <a:endParaRPr lang="es-ES" sz="3600" kern="1200" dirty="0">
                <a:solidFill>
                  <a:schemeClr val="bg1"/>
                </a:solidFill>
                <a:latin typeface="Lemon/Milk" panose="020B0603050302020204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66" y="3403830"/>
            <a:ext cx="3327817" cy="30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28141" y="1849152"/>
            <a:ext cx="10329885" cy="3503024"/>
          </a:xfrm>
        </p:spPr>
        <p:txBody>
          <a:bodyPr>
            <a:normAutofit/>
          </a:bodyPr>
          <a:lstStyle/>
          <a:p>
            <a:pPr algn="ctr"/>
            <a:r>
              <a:rPr lang="es-GT" dirty="0">
                <a:latin typeface="Lemon/Milk" panose="020B0603050302020204" pitchFamily="34" charset="0"/>
              </a:rPr>
              <a:t>FIN </a:t>
            </a:r>
            <a:br>
              <a:rPr lang="es-GT" dirty="0">
                <a:latin typeface="Lemon/Milk" panose="020B0603050302020204" pitchFamily="34" charset="0"/>
              </a:rPr>
            </a:br>
            <a:r>
              <a:rPr lang="es-GT" dirty="0">
                <a:latin typeface="Lemon/Milk" panose="020B0603050302020204" pitchFamily="34" charset="0"/>
              </a:rPr>
              <a:t>I PARTE</a:t>
            </a:r>
          </a:p>
        </p:txBody>
      </p:sp>
    </p:spTree>
    <p:extLst>
      <p:ext uri="{BB962C8B-B14F-4D97-AF65-F5344CB8AC3E}">
        <p14:creationId xmlns:p14="http://schemas.microsoft.com/office/powerpoint/2010/main" val="21900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C79D8-3301-45B4-B61E-0C9EE70D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86" y="2495715"/>
            <a:ext cx="12298261" cy="1325563"/>
          </a:xfrm>
        </p:spPr>
        <p:txBody>
          <a:bodyPr>
            <a:normAutofit/>
          </a:bodyPr>
          <a:lstStyle/>
          <a:p>
            <a:r>
              <a:rPr lang="es-GT" sz="3600" dirty="0">
                <a:latin typeface="Lemon/Milk" panose="020B0603050302020204" pitchFamily="34" charset="0"/>
              </a:rPr>
              <a:t>Ver		  Sentir		  Interpretar	    Actuar</a:t>
            </a:r>
          </a:p>
        </p:txBody>
      </p:sp>
      <p:pic>
        <p:nvPicPr>
          <p:cNvPr id="5" name="Imagen 4" descr="Imagen que contiene pared, interior, hombre, persona&#10;&#10;Descripción generada automáticamente">
            <a:extLst>
              <a:ext uri="{FF2B5EF4-FFF2-40B4-BE49-F238E27FC236}">
                <a16:creationId xmlns:a16="http://schemas.microsoft.com/office/drawing/2014/main" id="{24F335D5-55A8-487B-A12E-CC5C5B15A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44" y="241688"/>
            <a:ext cx="1918549" cy="19888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E9DF70-CFA5-4808-B47F-B1339A67627D}"/>
              </a:ext>
            </a:extLst>
          </p:cNvPr>
          <p:cNvSpPr txBox="1"/>
          <p:nvPr/>
        </p:nvSpPr>
        <p:spPr>
          <a:xfrm>
            <a:off x="1149677" y="6090407"/>
            <a:ext cx="9956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400" dirty="0">
                <a:latin typeface="Caviar Dreams" panose="020B0402020204020504" pitchFamily="34" charset="0"/>
              </a:rPr>
              <a:t>Conocerse a sí mismo. Conocer al Dios de Jesús. Actuar en la historia.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9DEE02A-0F57-4612-BF13-4934BC2B7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35" y="3641938"/>
            <a:ext cx="1880095" cy="1880095"/>
          </a:xfrm>
          <a:prstGeom prst="rect">
            <a:avLst/>
          </a:prstGeom>
        </p:spPr>
      </p:pic>
      <p:pic>
        <p:nvPicPr>
          <p:cNvPr id="17" name="Imagen 16" descr="Imagen que contiene persona, mesa, niño, interior&#10;&#10;Descripción generada automáticamente">
            <a:extLst>
              <a:ext uri="{FF2B5EF4-FFF2-40B4-BE49-F238E27FC236}">
                <a16:creationId xmlns:a16="http://schemas.microsoft.com/office/drawing/2014/main" id="{A02DB976-CCDA-44CE-8231-87045D080F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9" t="4461" r="18250" b="17798"/>
          <a:stretch/>
        </p:blipFill>
        <p:spPr>
          <a:xfrm>
            <a:off x="5649914" y="3544884"/>
            <a:ext cx="2525228" cy="2198443"/>
          </a:xfrm>
          <a:prstGeom prst="rect">
            <a:avLst/>
          </a:prstGeom>
        </p:spPr>
      </p:pic>
      <p:pic>
        <p:nvPicPr>
          <p:cNvPr id="19" name="Imagen 18" descr="Imagen que contiene persona, interior, niño, mesa&#10;&#10;Descripción generada automáticamente">
            <a:extLst>
              <a:ext uri="{FF2B5EF4-FFF2-40B4-BE49-F238E27FC236}">
                <a16:creationId xmlns:a16="http://schemas.microsoft.com/office/drawing/2014/main" id="{0CD5C51B-20B5-42DE-949E-0677BE69CC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1" t="30336" r="7764" b="43179"/>
          <a:stretch/>
        </p:blipFill>
        <p:spPr>
          <a:xfrm>
            <a:off x="427839" y="3791696"/>
            <a:ext cx="1761689" cy="1538003"/>
          </a:xfrm>
          <a:prstGeom prst="rect">
            <a:avLst/>
          </a:prstGeom>
        </p:spPr>
      </p:pic>
      <p:pic>
        <p:nvPicPr>
          <p:cNvPr id="21" name="Imagen 20" descr="Imagen que contiene exterior, cielo, suelo, persona&#10;&#10;Descripción generada automáticamente">
            <a:extLst>
              <a:ext uri="{FF2B5EF4-FFF2-40B4-BE49-F238E27FC236}">
                <a16:creationId xmlns:a16="http://schemas.microsoft.com/office/drawing/2014/main" id="{A4C504FA-9C1C-456B-B0C2-441EEA0A1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947" y="3619149"/>
            <a:ext cx="2733218" cy="20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GT" b="1" dirty="0">
                <a:latin typeface="Lemon/Milk" panose="020B0603050302020204" pitchFamily="34" charset="0"/>
              </a:rPr>
              <a:t>QUÉ ENTENDEMOS POR</a:t>
            </a:r>
            <a:br>
              <a:rPr lang="es-GT" b="1" dirty="0">
                <a:latin typeface="Lemon/Milk" panose="020B0603050302020204" pitchFamily="34" charset="0"/>
              </a:rPr>
            </a:br>
            <a:r>
              <a:rPr lang="es-GT" b="1" dirty="0">
                <a:latin typeface="Lemon/Milk" panose="020B0603050302020204" pitchFamily="34" charset="0"/>
              </a:rPr>
              <a:t> INNOVACIÓN Y ACOMPAÑAMIENTO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5501" y="1951460"/>
            <a:ext cx="6020499" cy="4351338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>
                <a:latin typeface="Caviar Dreams" panose="020B0402020204020504" pitchFamily="34" charset="0"/>
              </a:rPr>
              <a:t>INNOVACIÓN EDUCATIVA: </a:t>
            </a:r>
            <a:r>
              <a:rPr lang="es-GT" dirty="0">
                <a:latin typeface="Caviar Dreams" panose="020B0402020204020504" pitchFamily="34" charset="0"/>
              </a:rPr>
              <a:t>Cambio intencionado, sistemático y sostenido que mejora los factores asociados a la calidad educativa, incidiendo directamente en los aprendizajes de los estudiantes.</a:t>
            </a:r>
          </a:p>
          <a:p>
            <a:pPr marL="0" indent="0">
              <a:buNone/>
            </a:pPr>
            <a:endParaRPr lang="es-GT" b="1" dirty="0">
              <a:latin typeface="Caviar Dreams" panose="020B0402020204020504" pitchFamily="34" charset="0"/>
            </a:endParaRPr>
          </a:p>
          <a:p>
            <a:r>
              <a:rPr lang="es-GT" b="1" dirty="0">
                <a:latin typeface="Caviar Dreams" panose="020B0402020204020504" pitchFamily="34" charset="0"/>
              </a:rPr>
              <a:t>ACOMPAÑAMIENTO: </a:t>
            </a:r>
            <a:r>
              <a:rPr lang="es-GT" dirty="0">
                <a:latin typeface="Caviar Dreams" panose="020B0402020204020504" pitchFamily="34" charset="0"/>
              </a:rPr>
              <a:t>Es el cuidado de la persona ayudándole a descubrir y construir su sentido de vida, para la transformación personal y social.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916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02004" y="577511"/>
            <a:ext cx="4773335" cy="10643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GT" b="1" dirty="0">
                <a:latin typeface="Lemon/Milk" panose="020B0603050302020204" pitchFamily="34" charset="0"/>
              </a:rPr>
              <a:t>DOS OBJETIVOS DEL ACOMPAÑAMIENTO: </a:t>
            </a: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10701"/>
            <a:ext cx="6172200" cy="4627073"/>
          </a:xfrm>
        </p:spPr>
      </p:pic>
      <p:sp>
        <p:nvSpPr>
          <p:cNvPr id="6" name="Marcador de contenido 5"/>
          <p:cNvSpPr>
            <a:spLocks noGrp="1"/>
          </p:cNvSpPr>
          <p:nvPr>
            <p:ph type="body" sz="half" idx="2"/>
          </p:nvPr>
        </p:nvSpPr>
        <p:spPr>
          <a:xfrm>
            <a:off x="710030" y="2057400"/>
            <a:ext cx="4061996" cy="3811588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es-GT" sz="4000" b="1" dirty="0">
                <a:solidFill>
                  <a:schemeClr val="bg1"/>
                </a:solidFill>
                <a:latin typeface="Lemon/Milk" panose="020B0603050302020204" pitchFamily="34" charset="0"/>
              </a:rPr>
              <a:t>1. CRECIMIENTO EN HUMANIDAD, PLENIFICACIÓN, SENTIDO DE VIDA</a:t>
            </a:r>
          </a:p>
          <a:p>
            <a:endParaRPr lang="es-GT" sz="4000" b="1" dirty="0">
              <a:solidFill>
                <a:schemeClr val="bg1"/>
              </a:solidFill>
              <a:latin typeface="Lemon/Milk" panose="020B0603050302020204" pitchFamily="34" charset="0"/>
            </a:endParaRPr>
          </a:p>
          <a:p>
            <a:r>
              <a:rPr lang="es-GT" sz="4000" b="1" dirty="0">
                <a:solidFill>
                  <a:schemeClr val="bg1"/>
                </a:solidFill>
                <a:latin typeface="Lemon/Milk" panose="020B0603050302020204" pitchFamily="34" charset="0"/>
              </a:rPr>
              <a:t>2. MEJORA DE LA CALIDAD EDUCATIVA</a:t>
            </a:r>
          </a:p>
        </p:txBody>
      </p:sp>
    </p:spTree>
    <p:extLst>
      <p:ext uri="{BB962C8B-B14F-4D97-AF65-F5344CB8AC3E}">
        <p14:creationId xmlns:p14="http://schemas.microsoft.com/office/powerpoint/2010/main" val="33719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>
                <a:latin typeface="Lemon/Milk" panose="020B0603050302020204" pitchFamily="34" charset="0"/>
              </a:rPr>
              <a:t>QUÉ ES LA CALIDAD EDUCATIVA</a:t>
            </a:r>
            <a:br>
              <a:rPr lang="es-GT" dirty="0">
                <a:latin typeface="Lemon/Milk" panose="020B0603050302020204" pitchFamily="34" charset="0"/>
              </a:rPr>
            </a:br>
            <a:r>
              <a:rPr lang="es-GT" dirty="0">
                <a:latin typeface="Lemon/Milk" panose="020B0603050302020204" pitchFamily="34" charset="0"/>
              </a:rPr>
              <a:t> EN EL LICEO JAVIER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1503"/>
          </a:xfrm>
        </p:spPr>
        <p:txBody>
          <a:bodyPr/>
          <a:lstStyle/>
          <a:p>
            <a:pPr algn="just"/>
            <a:r>
              <a:rPr lang="es-GT" dirty="0"/>
              <a:t>OFRECER AYUDAS AJUSTADAS A LOS Y LAS ESTUDIANTES PARA FORMARSE COMO PERSONAS CONSCIENTES DE SÍ MISMAS Y DE LAS NECESIDADES DEL MUNDO, COMPASIVAS Y COMPROMETIDAS CON LAS TRANSFORMACIÓN DE LA REALIDAD, Y QUE HAN DESARROLLADO LAS COMPETENCIAS FUNDAMENTALES PARA LA VIDA, INSPIRADAS EN EL CARISMO IGNACIANO.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70" y="4259705"/>
            <a:ext cx="6393930" cy="2598295"/>
          </a:xfrm>
          <a:prstGeom prst="rect">
            <a:avLst/>
          </a:prstGeom>
        </p:spPr>
      </p:pic>
      <p:pic>
        <p:nvPicPr>
          <p:cNvPr id="9" name="Imagen 8" descr="Imagen que contiene señal&#10;&#10;Descripción generada automáticamente">
            <a:extLst>
              <a:ext uri="{FF2B5EF4-FFF2-40B4-BE49-F238E27FC236}">
                <a16:creationId xmlns:a16="http://schemas.microsoft.com/office/drawing/2014/main" id="{DDC20641-72EA-438F-809F-AD13B34BE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" y="44971"/>
            <a:ext cx="1107207" cy="14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6482"/>
          </a:xfrm>
        </p:spPr>
        <p:txBody>
          <a:bodyPr>
            <a:normAutofit/>
          </a:bodyPr>
          <a:lstStyle/>
          <a:p>
            <a:pPr algn="ctr"/>
            <a:r>
              <a:rPr lang="es-GT" sz="5300" b="1" dirty="0">
                <a:latin typeface="Lemon/Milk" panose="020B0603050302020204" pitchFamily="34" charset="0"/>
              </a:rPr>
              <a:t>MARCO CORPORATIVO </a:t>
            </a:r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pic>
        <p:nvPicPr>
          <p:cNvPr id="1026" name="Picture 2" descr="Resultado de imagen para compaÃ±ia de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65" y="330907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19315"/>
              </p:ext>
            </p:extLst>
          </p:nvPr>
        </p:nvGraphicFramePr>
        <p:xfrm>
          <a:off x="128789" y="141669"/>
          <a:ext cx="12063211" cy="660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0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278" y="556340"/>
            <a:ext cx="10515600" cy="1325563"/>
          </a:xfrm>
        </p:spPr>
        <p:txBody>
          <a:bodyPr/>
          <a:lstStyle/>
          <a:p>
            <a:pPr algn="ctr"/>
            <a:r>
              <a:rPr lang="es-GT" b="1" dirty="0"/>
              <a:t>PROYECTO EDUCATIVO LICEO JAVIER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8744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762531" y="5366478"/>
            <a:ext cx="553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200" dirty="0"/>
              <a:t>ACOMPAÑAMIENTO ESCOLAR</a:t>
            </a:r>
          </a:p>
        </p:txBody>
      </p:sp>
    </p:spTree>
    <p:extLst>
      <p:ext uri="{BB962C8B-B14F-4D97-AF65-F5344CB8AC3E}">
        <p14:creationId xmlns:p14="http://schemas.microsoft.com/office/powerpoint/2010/main" val="30404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0D31800-2290-4C83-A991-4AAD34C1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62" y="1117575"/>
            <a:ext cx="11662347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600" dirty="0">
                <a:latin typeface="Lemon/Milk" panose="020B0603050302020204" pitchFamily="34" charset="0"/>
              </a:rPr>
              <a:t>EL ACOMPAÑAMIENTO COMO ESTRATEGIA PEDAGÓGICA QUE INCIDE EN LOS FACTORES ASOCIADOS A UNA ESCUELA EFICAZ EN AMÉRICA LATINA</a:t>
            </a:r>
          </a:p>
        </p:txBody>
      </p:sp>
      <p:pic>
        <p:nvPicPr>
          <p:cNvPr id="6" name="Imagen 5" descr="Imagen que contiene señal&#10;&#10;Descripción generada automáticamente">
            <a:extLst>
              <a:ext uri="{FF2B5EF4-FFF2-40B4-BE49-F238E27FC236}">
                <a16:creationId xmlns:a16="http://schemas.microsoft.com/office/drawing/2014/main" id="{DDC20641-72EA-438F-809F-AD13B34BE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" y="44971"/>
            <a:ext cx="1107207" cy="14540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92" y="3259214"/>
            <a:ext cx="5621312" cy="31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342</Words>
  <Application>Microsoft Office PowerPoint</Application>
  <PresentationFormat>Panorámica</PresentationFormat>
  <Paragraphs>83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Caviar Dreams</vt:lpstr>
      <vt:lpstr>Lemon/Milk</vt:lpstr>
      <vt:lpstr>Office Theme</vt:lpstr>
      <vt:lpstr>ACOMPAÑAMIENTO ESCOLAR</vt:lpstr>
      <vt:lpstr>Ver    Sentir    Interpretar     Actuar</vt:lpstr>
      <vt:lpstr>QUÉ ENTENDEMOS POR  INNOVACIÓN Y ACOMPAÑAMIENTO</vt:lpstr>
      <vt:lpstr>DOS OBJETIVOS DEL ACOMPAÑAMIENTO: </vt:lpstr>
      <vt:lpstr>QUÉ ES LA CALIDAD EDUCATIVA  EN EL LICEO JAVIER</vt:lpstr>
      <vt:lpstr>MARCO CORPORATIVO  </vt:lpstr>
      <vt:lpstr>Presentación de PowerPoint</vt:lpstr>
      <vt:lpstr>PROYECTO EDUCATIVO LICEO JAVIER</vt:lpstr>
      <vt:lpstr>EL ACOMPAÑAMIENTO COMO ESTRATEGIA PEDAGÓGICA QUE INCIDE EN LOS FACTORES ASOCIADOS A UNA ESCUELA EFICAZ EN AMÉRICA LATINA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  I PARTE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ACOMPAÑAMIENTO ESCOLAR</dc:title>
  <dc:creator>Claudio Solís</dc:creator>
  <cp:lastModifiedBy>Victoria VC. Castillo</cp:lastModifiedBy>
  <cp:revision>30</cp:revision>
  <dcterms:created xsi:type="dcterms:W3CDTF">2019-05-21T23:12:36Z</dcterms:created>
  <dcterms:modified xsi:type="dcterms:W3CDTF">2019-05-24T14:46:31Z</dcterms:modified>
</cp:coreProperties>
</file>