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4" r:id="rId5"/>
    <p:sldId id="301" r:id="rId6"/>
    <p:sldId id="275" r:id="rId7"/>
    <p:sldId id="278" r:id="rId8"/>
    <p:sldId id="281" r:id="rId9"/>
    <p:sldId id="283" r:id="rId10"/>
    <p:sldId id="300" r:id="rId11"/>
    <p:sldId id="279" r:id="rId12"/>
    <p:sldId id="286" r:id="rId13"/>
    <p:sldId id="287" r:id="rId14"/>
    <p:sldId id="295" r:id="rId1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C3F"/>
    <a:srgbClr val="BEA7FF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F3281-EC4D-49C5-B8DC-90FC208628E5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GT"/>
        </a:p>
      </dgm:t>
    </dgm:pt>
    <dgm:pt modelId="{190D767D-9AB5-48D7-9D14-A17D07327E0D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400" dirty="0">
              <a:latin typeface="Lemon/Milk" panose="020B0603050302020204" pitchFamily="34" charset="0"/>
            </a:rPr>
            <a:t>Plan Estratégico Institucional 2016 - 2020</a:t>
          </a:r>
        </a:p>
      </dgm:t>
    </dgm:pt>
    <dgm:pt modelId="{7106F549-8A4A-4075-BC9F-298E5075F263}" type="parTrans" cxnId="{1B4944C0-8C5C-44E0-9C03-16839BEE2AE3}">
      <dgm:prSet/>
      <dgm:spPr/>
      <dgm:t>
        <a:bodyPr/>
        <a:lstStyle/>
        <a:p>
          <a:endParaRPr lang="es-GT" sz="2800"/>
        </a:p>
      </dgm:t>
    </dgm:pt>
    <dgm:pt modelId="{FAD50264-7065-4114-996E-F74C1750006F}" type="sibTrans" cxnId="{1B4944C0-8C5C-44E0-9C03-16839BEE2AE3}">
      <dgm:prSet/>
      <dgm:spPr/>
      <dgm:t>
        <a:bodyPr/>
        <a:lstStyle/>
        <a:p>
          <a:endParaRPr lang="es-GT" sz="2800"/>
        </a:p>
      </dgm:t>
    </dgm:pt>
    <dgm:pt modelId="{CDBA010A-0B00-4028-9022-971BCC66FDA6}">
      <dgm:prSet phldrT="[Texto]" custT="1"/>
      <dgm:spPr/>
      <dgm:t>
        <a:bodyPr/>
        <a:lstStyle/>
        <a:p>
          <a:r>
            <a:rPr lang="es-GT" sz="1800" dirty="0">
              <a:latin typeface="Lemon/Milk" panose="020B0603050302020204" pitchFamily="34" charset="0"/>
            </a:rPr>
            <a:t>Ámbito 3: Familia, Comunidad y Antiguos Alumnos</a:t>
          </a:r>
          <a:endParaRPr lang="es-GT" sz="2800" dirty="0"/>
        </a:p>
      </dgm:t>
    </dgm:pt>
    <dgm:pt modelId="{169BD9B0-A9C8-4A27-BC7D-30A109ABC558}" type="parTrans" cxnId="{867C5974-55BF-429B-90DE-BD48548676CC}">
      <dgm:prSet/>
      <dgm:spPr/>
      <dgm:t>
        <a:bodyPr/>
        <a:lstStyle/>
        <a:p>
          <a:endParaRPr lang="es-GT" sz="2800"/>
        </a:p>
      </dgm:t>
    </dgm:pt>
    <dgm:pt modelId="{8D8ACD58-DA24-4F44-BB70-6A9B81864DA4}" type="sibTrans" cxnId="{867C5974-55BF-429B-90DE-BD48548676CC}">
      <dgm:prSet/>
      <dgm:spPr/>
      <dgm:t>
        <a:bodyPr/>
        <a:lstStyle/>
        <a:p>
          <a:endParaRPr lang="es-GT" sz="2800"/>
        </a:p>
      </dgm:t>
    </dgm:pt>
    <dgm:pt modelId="{839AC4F3-AA51-4A5D-A03D-FB54E845E787}">
      <dgm:prSet custT="1"/>
      <dgm:spPr/>
      <dgm:t>
        <a:bodyPr/>
        <a:lstStyle/>
        <a:p>
          <a:r>
            <a:rPr lang="es-GT" sz="2800" dirty="0">
              <a:latin typeface="Lemon/Milk" panose="020B0603050302020204" pitchFamily="34" charset="0"/>
            </a:rPr>
            <a:t>D 1.3 </a:t>
          </a:r>
          <a:r>
            <a:rPr lang="es-GT" sz="2000" dirty="0">
              <a:latin typeface="Lemon/Milk" panose="020B0603050302020204" pitchFamily="34" charset="0"/>
            </a:rPr>
            <a:t>Acompañamiento a estudiantes</a:t>
          </a:r>
        </a:p>
      </dgm:t>
    </dgm:pt>
    <dgm:pt modelId="{44CBC303-05E5-4EA0-B73F-44071F9F1878}" type="parTrans" cxnId="{4990742B-8194-4094-AFB7-E241244268A3}">
      <dgm:prSet/>
      <dgm:spPr/>
      <dgm:t>
        <a:bodyPr/>
        <a:lstStyle/>
        <a:p>
          <a:endParaRPr lang="es-GT" sz="2800"/>
        </a:p>
      </dgm:t>
    </dgm:pt>
    <dgm:pt modelId="{44EC7D46-FD4A-448A-BEE0-0848B1226F5D}" type="sibTrans" cxnId="{4990742B-8194-4094-AFB7-E241244268A3}">
      <dgm:prSet/>
      <dgm:spPr/>
      <dgm:t>
        <a:bodyPr/>
        <a:lstStyle/>
        <a:p>
          <a:endParaRPr lang="es-GT" sz="2800"/>
        </a:p>
      </dgm:t>
    </dgm:pt>
    <dgm:pt modelId="{55FE53CB-AFCB-48EB-94D3-E9BB0127B2E1}">
      <dgm:prSet custT="1"/>
      <dgm:spPr/>
      <dgm:t>
        <a:bodyPr/>
        <a:lstStyle/>
        <a:p>
          <a:r>
            <a:rPr lang="es-GT" sz="2800" dirty="0">
              <a:latin typeface="Lemon/Milk" panose="020B0603050302020204" pitchFamily="34" charset="0"/>
            </a:rPr>
            <a:t>D 3.5 Cultura juvenil</a:t>
          </a:r>
        </a:p>
      </dgm:t>
    </dgm:pt>
    <dgm:pt modelId="{7BF38F2B-14A3-4FD0-AC60-BAF3D4D81391}" type="parTrans" cxnId="{45C56DE7-3C02-402B-905D-5ADC4764F212}">
      <dgm:prSet/>
      <dgm:spPr/>
      <dgm:t>
        <a:bodyPr/>
        <a:lstStyle/>
        <a:p>
          <a:endParaRPr lang="es-GT" sz="2800"/>
        </a:p>
      </dgm:t>
    </dgm:pt>
    <dgm:pt modelId="{3C446CB5-38F9-41A0-919B-7182CA558E77}" type="sibTrans" cxnId="{45C56DE7-3C02-402B-905D-5ADC4764F212}">
      <dgm:prSet/>
      <dgm:spPr/>
      <dgm:t>
        <a:bodyPr/>
        <a:lstStyle/>
        <a:p>
          <a:endParaRPr lang="es-GT" sz="2800"/>
        </a:p>
      </dgm:t>
    </dgm:pt>
    <dgm:pt modelId="{2ABCEFBF-1873-4CEC-B660-A567E5F468F4}">
      <dgm:prSet phldrT="[Texto]" custT="1"/>
      <dgm:spPr/>
      <dgm:t>
        <a:bodyPr/>
        <a:lstStyle/>
        <a:p>
          <a:endParaRPr lang="es-GT" sz="2800" dirty="0"/>
        </a:p>
        <a:p>
          <a:r>
            <a:rPr lang="es-GT" sz="1800" b="0" dirty="0">
              <a:latin typeface="Lemon/Milk" panose="020B0603050302020204" pitchFamily="34" charset="0"/>
            </a:rPr>
            <a:t>Ámbito 1: </a:t>
          </a:r>
        </a:p>
        <a:p>
          <a:r>
            <a:rPr lang="es-GT" sz="1800" b="0" dirty="0">
              <a:latin typeface="Lemon/Milk" panose="020B0603050302020204" pitchFamily="34" charset="0"/>
            </a:rPr>
            <a:t>Currículo por Competencias</a:t>
          </a:r>
        </a:p>
        <a:p>
          <a:endParaRPr lang="es-GT" sz="2800" dirty="0"/>
        </a:p>
      </dgm:t>
    </dgm:pt>
    <dgm:pt modelId="{33258DB6-9A1B-4F65-9AF3-BB7DAB2D9D36}" type="sibTrans" cxnId="{4A58F722-21F1-4264-83EA-4B0C941EC9BF}">
      <dgm:prSet/>
      <dgm:spPr/>
      <dgm:t>
        <a:bodyPr/>
        <a:lstStyle/>
        <a:p>
          <a:endParaRPr lang="es-GT" sz="2800"/>
        </a:p>
      </dgm:t>
    </dgm:pt>
    <dgm:pt modelId="{832999EB-F4AE-4829-A980-82370A786026}" type="parTrans" cxnId="{4A58F722-21F1-4264-83EA-4B0C941EC9BF}">
      <dgm:prSet/>
      <dgm:spPr/>
      <dgm:t>
        <a:bodyPr/>
        <a:lstStyle/>
        <a:p>
          <a:endParaRPr lang="es-GT" sz="2800"/>
        </a:p>
      </dgm:t>
    </dgm:pt>
    <dgm:pt modelId="{921FE113-795A-4201-BB55-755826F084F0}">
      <dgm:prSet phldrT="[Texto]" custT="1"/>
      <dgm:spPr/>
      <dgm:t>
        <a:bodyPr/>
        <a:lstStyle/>
        <a:p>
          <a:r>
            <a:rPr lang="es-GT" sz="1800" dirty="0">
              <a:latin typeface="Lemon/Milk" panose="020B0603050302020204" pitchFamily="34" charset="0"/>
            </a:rPr>
            <a:t>Ámbito 2: Organización, Estructura y Recursos</a:t>
          </a:r>
        </a:p>
      </dgm:t>
    </dgm:pt>
    <dgm:pt modelId="{64A110BD-4F22-43AD-87F7-3A710285077C}" type="parTrans" cxnId="{86F27904-768E-40FA-A4B0-C390BEF7650C}">
      <dgm:prSet/>
      <dgm:spPr/>
      <dgm:t>
        <a:bodyPr/>
        <a:lstStyle/>
        <a:p>
          <a:endParaRPr lang="es-ES"/>
        </a:p>
      </dgm:t>
    </dgm:pt>
    <dgm:pt modelId="{3C437983-F19D-4B89-B179-29DA6BA68FF8}" type="sibTrans" cxnId="{86F27904-768E-40FA-A4B0-C390BEF7650C}">
      <dgm:prSet/>
      <dgm:spPr/>
      <dgm:t>
        <a:bodyPr/>
        <a:lstStyle/>
        <a:p>
          <a:endParaRPr lang="es-ES"/>
        </a:p>
      </dgm:t>
    </dgm:pt>
    <dgm:pt modelId="{C1392BAA-1D71-44D3-9A6C-52B78428840D}">
      <dgm:prSet custT="1"/>
      <dgm:spPr/>
      <dgm:t>
        <a:bodyPr/>
        <a:lstStyle/>
        <a:p>
          <a:r>
            <a:rPr lang="es-GT" sz="2000" dirty="0">
              <a:latin typeface="Lemon/Milk" panose="020B0603050302020204" pitchFamily="34" charset="0"/>
            </a:rPr>
            <a:t>Ámbito 4: </a:t>
          </a:r>
        </a:p>
        <a:p>
          <a:r>
            <a:rPr lang="es-GT" sz="2000" dirty="0">
              <a:latin typeface="Lemon/Milk" panose="020B0603050302020204" pitchFamily="34" charset="0"/>
            </a:rPr>
            <a:t>Clima Escolar</a:t>
          </a:r>
        </a:p>
      </dgm:t>
    </dgm:pt>
    <dgm:pt modelId="{A3430318-E5BA-4670-A008-C17F061B22FD}" type="parTrans" cxnId="{0C2A764D-9D52-44B3-B5D2-4C0658417892}">
      <dgm:prSet/>
      <dgm:spPr/>
      <dgm:t>
        <a:bodyPr/>
        <a:lstStyle/>
        <a:p>
          <a:endParaRPr lang="es-ES"/>
        </a:p>
      </dgm:t>
    </dgm:pt>
    <dgm:pt modelId="{6A246629-5285-4CC3-8D33-92E19DC525DD}" type="sibTrans" cxnId="{0C2A764D-9D52-44B3-B5D2-4C0658417892}">
      <dgm:prSet/>
      <dgm:spPr/>
      <dgm:t>
        <a:bodyPr/>
        <a:lstStyle/>
        <a:p>
          <a:endParaRPr lang="es-ES"/>
        </a:p>
      </dgm:t>
    </dgm:pt>
    <dgm:pt modelId="{5579F86A-28F2-4B75-A28F-618D411E1792}" type="pres">
      <dgm:prSet presAssocID="{3DBF3281-EC4D-49C5-B8DC-90FC208628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E683A15-113D-4310-8EB4-34F5FAD8246B}" type="pres">
      <dgm:prSet presAssocID="{190D767D-9AB5-48D7-9D14-A17D07327E0D}" presName="root1" presStyleCnt="0"/>
      <dgm:spPr/>
    </dgm:pt>
    <dgm:pt modelId="{7F355DC6-012E-4B6C-BE76-6AC91CBFB9FD}" type="pres">
      <dgm:prSet presAssocID="{190D767D-9AB5-48D7-9D14-A17D07327E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AC1AF1B0-448E-4230-A300-B807B6AE00F6}" type="pres">
      <dgm:prSet presAssocID="{190D767D-9AB5-48D7-9D14-A17D07327E0D}" presName="level2hierChild" presStyleCnt="0"/>
      <dgm:spPr/>
    </dgm:pt>
    <dgm:pt modelId="{BF504CDA-BE98-4C05-920D-DB8DB03C1ECA}" type="pres">
      <dgm:prSet presAssocID="{832999EB-F4AE-4829-A980-82370A786026}" presName="conn2-1" presStyleLbl="parChTrans1D2" presStyleIdx="0" presStyleCnt="4"/>
      <dgm:spPr/>
      <dgm:t>
        <a:bodyPr/>
        <a:lstStyle/>
        <a:p>
          <a:endParaRPr lang="es-GT"/>
        </a:p>
      </dgm:t>
    </dgm:pt>
    <dgm:pt modelId="{C1BE2C02-F12A-41ED-B431-5B16D68715ED}" type="pres">
      <dgm:prSet presAssocID="{832999EB-F4AE-4829-A980-82370A786026}" presName="connTx" presStyleLbl="parChTrans1D2" presStyleIdx="0" presStyleCnt="4"/>
      <dgm:spPr/>
      <dgm:t>
        <a:bodyPr/>
        <a:lstStyle/>
        <a:p>
          <a:endParaRPr lang="es-GT"/>
        </a:p>
      </dgm:t>
    </dgm:pt>
    <dgm:pt modelId="{0A154410-ED0B-45B3-BED6-BA76FFB31AC8}" type="pres">
      <dgm:prSet presAssocID="{2ABCEFBF-1873-4CEC-B660-A567E5F468F4}" presName="root2" presStyleCnt="0"/>
      <dgm:spPr/>
    </dgm:pt>
    <dgm:pt modelId="{5EA91B7D-ADFD-4E34-9FF8-25B2A3AB936C}" type="pres">
      <dgm:prSet presAssocID="{2ABCEFBF-1873-4CEC-B660-A567E5F468F4}" presName="LevelTwoTextNode" presStyleLbl="node2" presStyleIdx="0" presStyleCnt="4" custScaleY="11140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CB2C13A-F5B9-4C63-ABE6-FADD8FCF1832}" type="pres">
      <dgm:prSet presAssocID="{2ABCEFBF-1873-4CEC-B660-A567E5F468F4}" presName="level3hierChild" presStyleCnt="0"/>
      <dgm:spPr/>
    </dgm:pt>
    <dgm:pt modelId="{1619DDC9-1FAA-47C2-8762-CCE69738421E}" type="pres">
      <dgm:prSet presAssocID="{44CBC303-05E5-4EA0-B73F-44071F9F1878}" presName="conn2-1" presStyleLbl="parChTrans1D3" presStyleIdx="0" presStyleCnt="2"/>
      <dgm:spPr/>
      <dgm:t>
        <a:bodyPr/>
        <a:lstStyle/>
        <a:p>
          <a:endParaRPr lang="es-GT"/>
        </a:p>
      </dgm:t>
    </dgm:pt>
    <dgm:pt modelId="{3BDBB2AD-1E7C-4846-9958-132B6BF485A4}" type="pres">
      <dgm:prSet presAssocID="{44CBC303-05E5-4EA0-B73F-44071F9F1878}" presName="connTx" presStyleLbl="parChTrans1D3" presStyleIdx="0" presStyleCnt="2"/>
      <dgm:spPr/>
      <dgm:t>
        <a:bodyPr/>
        <a:lstStyle/>
        <a:p>
          <a:endParaRPr lang="es-GT"/>
        </a:p>
      </dgm:t>
    </dgm:pt>
    <dgm:pt modelId="{45BE598A-ABAE-459D-8B47-2D49EB796AFB}" type="pres">
      <dgm:prSet presAssocID="{839AC4F3-AA51-4A5D-A03D-FB54E845E787}" presName="root2" presStyleCnt="0"/>
      <dgm:spPr/>
    </dgm:pt>
    <dgm:pt modelId="{071D5240-285E-417E-9C88-2C0EF7E5DEDA}" type="pres">
      <dgm:prSet presAssocID="{839AC4F3-AA51-4A5D-A03D-FB54E845E787}" presName="LevelTwoTextNode" presStyleLbl="node3" presStyleIdx="0" presStyleCnt="2" custScaleY="139327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28F8602E-8C2B-47EA-AFE4-99A16144BE2C}" type="pres">
      <dgm:prSet presAssocID="{839AC4F3-AA51-4A5D-A03D-FB54E845E787}" presName="level3hierChild" presStyleCnt="0"/>
      <dgm:spPr/>
    </dgm:pt>
    <dgm:pt modelId="{BA3636BD-0518-485A-AA40-0964A3DCE4DB}" type="pres">
      <dgm:prSet presAssocID="{64A110BD-4F22-43AD-87F7-3A710285077C}" presName="conn2-1" presStyleLbl="parChTrans1D2" presStyleIdx="1" presStyleCnt="4"/>
      <dgm:spPr/>
      <dgm:t>
        <a:bodyPr/>
        <a:lstStyle/>
        <a:p>
          <a:endParaRPr lang="es-GT"/>
        </a:p>
      </dgm:t>
    </dgm:pt>
    <dgm:pt modelId="{206A499E-FB3F-480E-8D1A-4DC5D37208BD}" type="pres">
      <dgm:prSet presAssocID="{64A110BD-4F22-43AD-87F7-3A710285077C}" presName="connTx" presStyleLbl="parChTrans1D2" presStyleIdx="1" presStyleCnt="4"/>
      <dgm:spPr/>
      <dgm:t>
        <a:bodyPr/>
        <a:lstStyle/>
        <a:p>
          <a:endParaRPr lang="es-GT"/>
        </a:p>
      </dgm:t>
    </dgm:pt>
    <dgm:pt modelId="{2016D586-198E-4B64-BC12-01336328CDF5}" type="pres">
      <dgm:prSet presAssocID="{921FE113-795A-4201-BB55-755826F084F0}" presName="root2" presStyleCnt="0"/>
      <dgm:spPr/>
    </dgm:pt>
    <dgm:pt modelId="{C4B8A282-B230-4CF2-B3C6-8D78FA763FDF}" type="pres">
      <dgm:prSet presAssocID="{921FE113-795A-4201-BB55-755826F084F0}" presName="LevelTwoTextNode" presStyleLbl="node2" presStyleIdx="1" presStyleCnt="4" custScaleY="12597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9B86EA87-188C-44F5-BF27-022F879B4939}" type="pres">
      <dgm:prSet presAssocID="{921FE113-795A-4201-BB55-755826F084F0}" presName="level3hierChild" presStyleCnt="0"/>
      <dgm:spPr/>
    </dgm:pt>
    <dgm:pt modelId="{FC173727-A765-4C99-A8EA-CC22FE150C9B}" type="pres">
      <dgm:prSet presAssocID="{169BD9B0-A9C8-4A27-BC7D-30A109ABC558}" presName="conn2-1" presStyleLbl="parChTrans1D2" presStyleIdx="2" presStyleCnt="4"/>
      <dgm:spPr/>
      <dgm:t>
        <a:bodyPr/>
        <a:lstStyle/>
        <a:p>
          <a:endParaRPr lang="es-GT"/>
        </a:p>
      </dgm:t>
    </dgm:pt>
    <dgm:pt modelId="{4757312F-5803-4D19-9307-751E0C48B7DD}" type="pres">
      <dgm:prSet presAssocID="{169BD9B0-A9C8-4A27-BC7D-30A109ABC558}" presName="connTx" presStyleLbl="parChTrans1D2" presStyleIdx="2" presStyleCnt="4"/>
      <dgm:spPr/>
      <dgm:t>
        <a:bodyPr/>
        <a:lstStyle/>
        <a:p>
          <a:endParaRPr lang="es-GT"/>
        </a:p>
      </dgm:t>
    </dgm:pt>
    <dgm:pt modelId="{AB84B07B-F2E9-4A29-863B-6B05CAD150F8}" type="pres">
      <dgm:prSet presAssocID="{CDBA010A-0B00-4028-9022-971BCC66FDA6}" presName="root2" presStyleCnt="0"/>
      <dgm:spPr/>
    </dgm:pt>
    <dgm:pt modelId="{3D45E645-59E9-4582-B0AE-796AA6543AC1}" type="pres">
      <dgm:prSet presAssocID="{CDBA010A-0B00-4028-9022-971BCC66FDA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D8A9070-5A88-46F1-87D3-E2F4985F9E9D}" type="pres">
      <dgm:prSet presAssocID="{CDBA010A-0B00-4028-9022-971BCC66FDA6}" presName="level3hierChild" presStyleCnt="0"/>
      <dgm:spPr/>
    </dgm:pt>
    <dgm:pt modelId="{F1D06B8E-97B9-45BF-9C1B-52AE61F4FD14}" type="pres">
      <dgm:prSet presAssocID="{7BF38F2B-14A3-4FD0-AC60-BAF3D4D81391}" presName="conn2-1" presStyleLbl="parChTrans1D3" presStyleIdx="1" presStyleCnt="2"/>
      <dgm:spPr/>
      <dgm:t>
        <a:bodyPr/>
        <a:lstStyle/>
        <a:p>
          <a:endParaRPr lang="es-GT"/>
        </a:p>
      </dgm:t>
    </dgm:pt>
    <dgm:pt modelId="{F83C1CCA-E760-4394-8481-B8C258964CE5}" type="pres">
      <dgm:prSet presAssocID="{7BF38F2B-14A3-4FD0-AC60-BAF3D4D81391}" presName="connTx" presStyleLbl="parChTrans1D3" presStyleIdx="1" presStyleCnt="2"/>
      <dgm:spPr/>
      <dgm:t>
        <a:bodyPr/>
        <a:lstStyle/>
        <a:p>
          <a:endParaRPr lang="es-GT"/>
        </a:p>
      </dgm:t>
    </dgm:pt>
    <dgm:pt modelId="{1F3E0A43-2B27-469D-B277-658FA72C2C68}" type="pres">
      <dgm:prSet presAssocID="{55FE53CB-AFCB-48EB-94D3-E9BB0127B2E1}" presName="root2" presStyleCnt="0"/>
      <dgm:spPr/>
    </dgm:pt>
    <dgm:pt modelId="{DA76CF82-80A8-407E-ACA6-D5484DED9C3F}" type="pres">
      <dgm:prSet presAssocID="{55FE53CB-AFCB-48EB-94D3-E9BB0127B2E1}" presName="LevelTwoTextNode" presStyleLbl="node3" presStyleIdx="1" presStyleCnt="2" custScaleY="133987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E1D63BCF-1B6D-417A-A061-8DF81D46B73A}" type="pres">
      <dgm:prSet presAssocID="{55FE53CB-AFCB-48EB-94D3-E9BB0127B2E1}" presName="level3hierChild" presStyleCnt="0"/>
      <dgm:spPr/>
    </dgm:pt>
    <dgm:pt modelId="{C12ABCE8-BB7E-48D3-8442-E851752E8B89}" type="pres">
      <dgm:prSet presAssocID="{A3430318-E5BA-4670-A008-C17F061B22FD}" presName="conn2-1" presStyleLbl="parChTrans1D2" presStyleIdx="3" presStyleCnt="4"/>
      <dgm:spPr/>
      <dgm:t>
        <a:bodyPr/>
        <a:lstStyle/>
        <a:p>
          <a:endParaRPr lang="es-GT"/>
        </a:p>
      </dgm:t>
    </dgm:pt>
    <dgm:pt modelId="{E6B8CF27-BF92-4889-941B-92C93BC7E507}" type="pres">
      <dgm:prSet presAssocID="{A3430318-E5BA-4670-A008-C17F061B22FD}" presName="connTx" presStyleLbl="parChTrans1D2" presStyleIdx="3" presStyleCnt="4"/>
      <dgm:spPr/>
      <dgm:t>
        <a:bodyPr/>
        <a:lstStyle/>
        <a:p>
          <a:endParaRPr lang="es-GT"/>
        </a:p>
      </dgm:t>
    </dgm:pt>
    <dgm:pt modelId="{A97C0659-1892-4702-B3FF-8DF3CE2D04A9}" type="pres">
      <dgm:prSet presAssocID="{C1392BAA-1D71-44D3-9A6C-52B78428840D}" presName="root2" presStyleCnt="0"/>
      <dgm:spPr/>
    </dgm:pt>
    <dgm:pt modelId="{EE468003-A83B-4F75-A241-B91A455A1209}" type="pres">
      <dgm:prSet presAssocID="{C1392BAA-1D71-44D3-9A6C-52B78428840D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D78EBFB5-9630-4AAF-9DC6-473E4A21D231}" type="pres">
      <dgm:prSet presAssocID="{C1392BAA-1D71-44D3-9A6C-52B78428840D}" presName="level3hierChild" presStyleCnt="0"/>
      <dgm:spPr/>
    </dgm:pt>
  </dgm:ptLst>
  <dgm:cxnLst>
    <dgm:cxn modelId="{86F27904-768E-40FA-A4B0-C390BEF7650C}" srcId="{190D767D-9AB5-48D7-9D14-A17D07327E0D}" destId="{921FE113-795A-4201-BB55-755826F084F0}" srcOrd="1" destOrd="0" parTransId="{64A110BD-4F22-43AD-87F7-3A710285077C}" sibTransId="{3C437983-F19D-4B89-B179-29DA6BA68FF8}"/>
    <dgm:cxn modelId="{1B4944C0-8C5C-44E0-9C03-16839BEE2AE3}" srcId="{3DBF3281-EC4D-49C5-B8DC-90FC208628E5}" destId="{190D767D-9AB5-48D7-9D14-A17D07327E0D}" srcOrd="0" destOrd="0" parTransId="{7106F549-8A4A-4075-BC9F-298E5075F263}" sibTransId="{FAD50264-7065-4114-996E-F74C1750006F}"/>
    <dgm:cxn modelId="{5CE14221-5222-4AF9-A663-4B32D1BA9A4D}" type="presOf" srcId="{832999EB-F4AE-4829-A980-82370A786026}" destId="{C1BE2C02-F12A-41ED-B431-5B16D68715ED}" srcOrd="1" destOrd="0" presId="urn:microsoft.com/office/officeart/2008/layout/HorizontalMultiLevelHierarchy"/>
    <dgm:cxn modelId="{0C2A764D-9D52-44B3-B5D2-4C0658417892}" srcId="{190D767D-9AB5-48D7-9D14-A17D07327E0D}" destId="{C1392BAA-1D71-44D3-9A6C-52B78428840D}" srcOrd="3" destOrd="0" parTransId="{A3430318-E5BA-4670-A008-C17F061B22FD}" sibTransId="{6A246629-5285-4CC3-8D33-92E19DC525DD}"/>
    <dgm:cxn modelId="{E8F159FD-392D-4B44-A512-A316C1E3F539}" type="presOf" srcId="{55FE53CB-AFCB-48EB-94D3-E9BB0127B2E1}" destId="{DA76CF82-80A8-407E-ACA6-D5484DED9C3F}" srcOrd="0" destOrd="0" presId="urn:microsoft.com/office/officeart/2008/layout/HorizontalMultiLevelHierarchy"/>
    <dgm:cxn modelId="{30BC080E-BC8A-4240-B588-F350F5CBD923}" type="presOf" srcId="{C1392BAA-1D71-44D3-9A6C-52B78428840D}" destId="{EE468003-A83B-4F75-A241-B91A455A1209}" srcOrd="0" destOrd="0" presId="urn:microsoft.com/office/officeart/2008/layout/HorizontalMultiLevelHierarchy"/>
    <dgm:cxn modelId="{867C5974-55BF-429B-90DE-BD48548676CC}" srcId="{190D767D-9AB5-48D7-9D14-A17D07327E0D}" destId="{CDBA010A-0B00-4028-9022-971BCC66FDA6}" srcOrd="2" destOrd="0" parTransId="{169BD9B0-A9C8-4A27-BC7D-30A109ABC558}" sibTransId="{8D8ACD58-DA24-4F44-BB70-6A9B81864DA4}"/>
    <dgm:cxn modelId="{4A58F722-21F1-4264-83EA-4B0C941EC9BF}" srcId="{190D767D-9AB5-48D7-9D14-A17D07327E0D}" destId="{2ABCEFBF-1873-4CEC-B660-A567E5F468F4}" srcOrd="0" destOrd="0" parTransId="{832999EB-F4AE-4829-A980-82370A786026}" sibTransId="{33258DB6-9A1B-4F65-9AF3-BB7DAB2D9D36}"/>
    <dgm:cxn modelId="{E779301B-C21D-48FC-ABE9-0187BCDCDF0F}" type="presOf" srcId="{64A110BD-4F22-43AD-87F7-3A710285077C}" destId="{BA3636BD-0518-485A-AA40-0964A3DCE4DB}" srcOrd="0" destOrd="0" presId="urn:microsoft.com/office/officeart/2008/layout/HorizontalMultiLevelHierarchy"/>
    <dgm:cxn modelId="{9EEBCE71-CAE2-44E5-9BCE-C2D852A3D0CB}" type="presOf" srcId="{3DBF3281-EC4D-49C5-B8DC-90FC208628E5}" destId="{5579F86A-28F2-4B75-A28F-618D411E1792}" srcOrd="0" destOrd="0" presId="urn:microsoft.com/office/officeart/2008/layout/HorizontalMultiLevelHierarchy"/>
    <dgm:cxn modelId="{C8E51571-612B-4588-8016-3AAABA68E4CF}" type="presOf" srcId="{190D767D-9AB5-48D7-9D14-A17D07327E0D}" destId="{7F355DC6-012E-4B6C-BE76-6AC91CBFB9FD}" srcOrd="0" destOrd="0" presId="urn:microsoft.com/office/officeart/2008/layout/HorizontalMultiLevelHierarchy"/>
    <dgm:cxn modelId="{7A21082E-10F3-453A-9E1B-7504246EB7C8}" type="presOf" srcId="{44CBC303-05E5-4EA0-B73F-44071F9F1878}" destId="{3BDBB2AD-1E7C-4846-9958-132B6BF485A4}" srcOrd="1" destOrd="0" presId="urn:microsoft.com/office/officeart/2008/layout/HorizontalMultiLevelHierarchy"/>
    <dgm:cxn modelId="{4990742B-8194-4094-AFB7-E241244268A3}" srcId="{2ABCEFBF-1873-4CEC-B660-A567E5F468F4}" destId="{839AC4F3-AA51-4A5D-A03D-FB54E845E787}" srcOrd="0" destOrd="0" parTransId="{44CBC303-05E5-4EA0-B73F-44071F9F1878}" sibTransId="{44EC7D46-FD4A-448A-BEE0-0848B1226F5D}"/>
    <dgm:cxn modelId="{8117A7DB-C600-49A4-8E9A-0A7FBD5892DE}" type="presOf" srcId="{839AC4F3-AA51-4A5D-A03D-FB54E845E787}" destId="{071D5240-285E-417E-9C88-2C0EF7E5DEDA}" srcOrd="0" destOrd="0" presId="urn:microsoft.com/office/officeart/2008/layout/HorizontalMultiLevelHierarchy"/>
    <dgm:cxn modelId="{97C7893D-B18C-4527-8B80-070E39815424}" type="presOf" srcId="{A3430318-E5BA-4670-A008-C17F061B22FD}" destId="{C12ABCE8-BB7E-48D3-8442-E851752E8B89}" srcOrd="0" destOrd="0" presId="urn:microsoft.com/office/officeart/2008/layout/HorizontalMultiLevelHierarchy"/>
    <dgm:cxn modelId="{D7D47F4E-78CE-4A45-880B-B436105031B8}" type="presOf" srcId="{CDBA010A-0B00-4028-9022-971BCC66FDA6}" destId="{3D45E645-59E9-4582-B0AE-796AA6543AC1}" srcOrd="0" destOrd="0" presId="urn:microsoft.com/office/officeart/2008/layout/HorizontalMultiLevelHierarchy"/>
    <dgm:cxn modelId="{2348C197-E019-4210-B645-6002BCBF3E30}" type="presOf" srcId="{832999EB-F4AE-4829-A980-82370A786026}" destId="{BF504CDA-BE98-4C05-920D-DB8DB03C1ECA}" srcOrd="0" destOrd="0" presId="urn:microsoft.com/office/officeart/2008/layout/HorizontalMultiLevelHierarchy"/>
    <dgm:cxn modelId="{FD7C7D94-689C-4719-94A0-A3479E0BE4CC}" type="presOf" srcId="{169BD9B0-A9C8-4A27-BC7D-30A109ABC558}" destId="{4757312F-5803-4D19-9307-751E0C48B7DD}" srcOrd="1" destOrd="0" presId="urn:microsoft.com/office/officeart/2008/layout/HorizontalMultiLevelHierarchy"/>
    <dgm:cxn modelId="{59745ABB-4F6C-4A1B-8E66-505D2CECFFB4}" type="presOf" srcId="{A3430318-E5BA-4670-A008-C17F061B22FD}" destId="{E6B8CF27-BF92-4889-941B-92C93BC7E507}" srcOrd="1" destOrd="0" presId="urn:microsoft.com/office/officeart/2008/layout/HorizontalMultiLevelHierarchy"/>
    <dgm:cxn modelId="{8AC4CC9E-290A-4ECD-817E-EC332C4D4367}" type="presOf" srcId="{7BF38F2B-14A3-4FD0-AC60-BAF3D4D81391}" destId="{F83C1CCA-E760-4394-8481-B8C258964CE5}" srcOrd="1" destOrd="0" presId="urn:microsoft.com/office/officeart/2008/layout/HorizontalMultiLevelHierarchy"/>
    <dgm:cxn modelId="{DF6E31EB-BE84-4A0F-A49C-48CE80683345}" type="presOf" srcId="{7BF38F2B-14A3-4FD0-AC60-BAF3D4D81391}" destId="{F1D06B8E-97B9-45BF-9C1B-52AE61F4FD14}" srcOrd="0" destOrd="0" presId="urn:microsoft.com/office/officeart/2008/layout/HorizontalMultiLevelHierarchy"/>
    <dgm:cxn modelId="{5A9ED031-04D6-427C-9CD5-9EFE3A13F360}" type="presOf" srcId="{64A110BD-4F22-43AD-87F7-3A710285077C}" destId="{206A499E-FB3F-480E-8D1A-4DC5D37208BD}" srcOrd="1" destOrd="0" presId="urn:microsoft.com/office/officeart/2008/layout/HorizontalMultiLevelHierarchy"/>
    <dgm:cxn modelId="{F7ECE3BB-4353-4CB6-83F0-E5066E2D633F}" type="presOf" srcId="{2ABCEFBF-1873-4CEC-B660-A567E5F468F4}" destId="{5EA91B7D-ADFD-4E34-9FF8-25B2A3AB936C}" srcOrd="0" destOrd="0" presId="urn:microsoft.com/office/officeart/2008/layout/HorizontalMultiLevelHierarchy"/>
    <dgm:cxn modelId="{9CA18596-5F79-4CDE-B3E5-D8D5BC83C862}" type="presOf" srcId="{169BD9B0-A9C8-4A27-BC7D-30A109ABC558}" destId="{FC173727-A765-4C99-A8EA-CC22FE150C9B}" srcOrd="0" destOrd="0" presId="urn:microsoft.com/office/officeart/2008/layout/HorizontalMultiLevelHierarchy"/>
    <dgm:cxn modelId="{ECCD9CD6-D2CB-4F9E-B659-A2CDA2B42331}" type="presOf" srcId="{921FE113-795A-4201-BB55-755826F084F0}" destId="{C4B8A282-B230-4CF2-B3C6-8D78FA763FDF}" srcOrd="0" destOrd="0" presId="urn:microsoft.com/office/officeart/2008/layout/HorizontalMultiLevelHierarchy"/>
    <dgm:cxn modelId="{45C56DE7-3C02-402B-905D-5ADC4764F212}" srcId="{CDBA010A-0B00-4028-9022-971BCC66FDA6}" destId="{55FE53CB-AFCB-48EB-94D3-E9BB0127B2E1}" srcOrd="0" destOrd="0" parTransId="{7BF38F2B-14A3-4FD0-AC60-BAF3D4D81391}" sibTransId="{3C446CB5-38F9-41A0-919B-7182CA558E77}"/>
    <dgm:cxn modelId="{D03F5807-CC66-4FBE-A198-DC03C3E71320}" type="presOf" srcId="{44CBC303-05E5-4EA0-B73F-44071F9F1878}" destId="{1619DDC9-1FAA-47C2-8762-CCE69738421E}" srcOrd="0" destOrd="0" presId="urn:microsoft.com/office/officeart/2008/layout/HorizontalMultiLevelHierarchy"/>
    <dgm:cxn modelId="{7F4C9DB9-3994-428C-9DA3-BD67A0086543}" type="presParOf" srcId="{5579F86A-28F2-4B75-A28F-618D411E1792}" destId="{7E683A15-113D-4310-8EB4-34F5FAD8246B}" srcOrd="0" destOrd="0" presId="urn:microsoft.com/office/officeart/2008/layout/HorizontalMultiLevelHierarchy"/>
    <dgm:cxn modelId="{372CDBBC-F042-45D6-A03F-A0FA2F7EB0CB}" type="presParOf" srcId="{7E683A15-113D-4310-8EB4-34F5FAD8246B}" destId="{7F355DC6-012E-4B6C-BE76-6AC91CBFB9FD}" srcOrd="0" destOrd="0" presId="urn:microsoft.com/office/officeart/2008/layout/HorizontalMultiLevelHierarchy"/>
    <dgm:cxn modelId="{C95DB069-4CFA-46C8-B22E-F1B9E6D083FD}" type="presParOf" srcId="{7E683A15-113D-4310-8EB4-34F5FAD8246B}" destId="{AC1AF1B0-448E-4230-A300-B807B6AE00F6}" srcOrd="1" destOrd="0" presId="urn:microsoft.com/office/officeart/2008/layout/HorizontalMultiLevelHierarchy"/>
    <dgm:cxn modelId="{9C13ABC9-60FC-488D-8322-45C34B84EB47}" type="presParOf" srcId="{AC1AF1B0-448E-4230-A300-B807B6AE00F6}" destId="{BF504CDA-BE98-4C05-920D-DB8DB03C1ECA}" srcOrd="0" destOrd="0" presId="urn:microsoft.com/office/officeart/2008/layout/HorizontalMultiLevelHierarchy"/>
    <dgm:cxn modelId="{C5E4465A-0505-4438-8F95-5EAD72E19021}" type="presParOf" srcId="{BF504CDA-BE98-4C05-920D-DB8DB03C1ECA}" destId="{C1BE2C02-F12A-41ED-B431-5B16D68715ED}" srcOrd="0" destOrd="0" presId="urn:microsoft.com/office/officeart/2008/layout/HorizontalMultiLevelHierarchy"/>
    <dgm:cxn modelId="{E695864F-E625-48C4-BBF0-B49FFD86284D}" type="presParOf" srcId="{AC1AF1B0-448E-4230-A300-B807B6AE00F6}" destId="{0A154410-ED0B-45B3-BED6-BA76FFB31AC8}" srcOrd="1" destOrd="0" presId="urn:microsoft.com/office/officeart/2008/layout/HorizontalMultiLevelHierarchy"/>
    <dgm:cxn modelId="{39E516E2-2A40-487D-96D4-3E04612E962B}" type="presParOf" srcId="{0A154410-ED0B-45B3-BED6-BA76FFB31AC8}" destId="{5EA91B7D-ADFD-4E34-9FF8-25B2A3AB936C}" srcOrd="0" destOrd="0" presId="urn:microsoft.com/office/officeart/2008/layout/HorizontalMultiLevelHierarchy"/>
    <dgm:cxn modelId="{6D063E19-F965-44AF-AEEA-E489B45A41DF}" type="presParOf" srcId="{0A154410-ED0B-45B3-BED6-BA76FFB31AC8}" destId="{ECB2C13A-F5B9-4C63-ABE6-FADD8FCF1832}" srcOrd="1" destOrd="0" presId="urn:microsoft.com/office/officeart/2008/layout/HorizontalMultiLevelHierarchy"/>
    <dgm:cxn modelId="{A448FE64-9969-4F34-AB4E-9559AB3CBDB2}" type="presParOf" srcId="{ECB2C13A-F5B9-4C63-ABE6-FADD8FCF1832}" destId="{1619DDC9-1FAA-47C2-8762-CCE69738421E}" srcOrd="0" destOrd="0" presId="urn:microsoft.com/office/officeart/2008/layout/HorizontalMultiLevelHierarchy"/>
    <dgm:cxn modelId="{69157445-23BB-4292-9016-D9F3DB7CDBFF}" type="presParOf" srcId="{1619DDC9-1FAA-47C2-8762-CCE69738421E}" destId="{3BDBB2AD-1E7C-4846-9958-132B6BF485A4}" srcOrd="0" destOrd="0" presId="urn:microsoft.com/office/officeart/2008/layout/HorizontalMultiLevelHierarchy"/>
    <dgm:cxn modelId="{40BA96E0-05C1-429E-B920-905A7D84543E}" type="presParOf" srcId="{ECB2C13A-F5B9-4C63-ABE6-FADD8FCF1832}" destId="{45BE598A-ABAE-459D-8B47-2D49EB796AFB}" srcOrd="1" destOrd="0" presId="urn:microsoft.com/office/officeart/2008/layout/HorizontalMultiLevelHierarchy"/>
    <dgm:cxn modelId="{10BD1222-C558-4402-9000-276D38423E30}" type="presParOf" srcId="{45BE598A-ABAE-459D-8B47-2D49EB796AFB}" destId="{071D5240-285E-417E-9C88-2C0EF7E5DEDA}" srcOrd="0" destOrd="0" presId="urn:microsoft.com/office/officeart/2008/layout/HorizontalMultiLevelHierarchy"/>
    <dgm:cxn modelId="{3F49ADBA-D1A0-4305-B1D9-9F5CB6D37A01}" type="presParOf" srcId="{45BE598A-ABAE-459D-8B47-2D49EB796AFB}" destId="{28F8602E-8C2B-47EA-AFE4-99A16144BE2C}" srcOrd="1" destOrd="0" presId="urn:microsoft.com/office/officeart/2008/layout/HorizontalMultiLevelHierarchy"/>
    <dgm:cxn modelId="{42905ACE-3C9A-4C19-B73A-4EAFD9933700}" type="presParOf" srcId="{AC1AF1B0-448E-4230-A300-B807B6AE00F6}" destId="{BA3636BD-0518-485A-AA40-0964A3DCE4DB}" srcOrd="2" destOrd="0" presId="urn:microsoft.com/office/officeart/2008/layout/HorizontalMultiLevelHierarchy"/>
    <dgm:cxn modelId="{025831EC-BFBC-426C-B245-8E254F3A2122}" type="presParOf" srcId="{BA3636BD-0518-485A-AA40-0964A3DCE4DB}" destId="{206A499E-FB3F-480E-8D1A-4DC5D37208BD}" srcOrd="0" destOrd="0" presId="urn:microsoft.com/office/officeart/2008/layout/HorizontalMultiLevelHierarchy"/>
    <dgm:cxn modelId="{0E1C0A71-62D3-45E3-AD9E-1AC77ACB800E}" type="presParOf" srcId="{AC1AF1B0-448E-4230-A300-B807B6AE00F6}" destId="{2016D586-198E-4B64-BC12-01336328CDF5}" srcOrd="3" destOrd="0" presId="urn:microsoft.com/office/officeart/2008/layout/HorizontalMultiLevelHierarchy"/>
    <dgm:cxn modelId="{74DF9406-2E97-484F-BE0A-A07FCDDA995B}" type="presParOf" srcId="{2016D586-198E-4B64-BC12-01336328CDF5}" destId="{C4B8A282-B230-4CF2-B3C6-8D78FA763FDF}" srcOrd="0" destOrd="0" presId="urn:microsoft.com/office/officeart/2008/layout/HorizontalMultiLevelHierarchy"/>
    <dgm:cxn modelId="{5FB9AE4B-E072-4624-9C3A-B51F0927E0BA}" type="presParOf" srcId="{2016D586-198E-4B64-BC12-01336328CDF5}" destId="{9B86EA87-188C-44F5-BF27-022F879B4939}" srcOrd="1" destOrd="0" presId="urn:microsoft.com/office/officeart/2008/layout/HorizontalMultiLevelHierarchy"/>
    <dgm:cxn modelId="{BFB31D55-1B1E-465C-8195-71DFC7F0833B}" type="presParOf" srcId="{AC1AF1B0-448E-4230-A300-B807B6AE00F6}" destId="{FC173727-A765-4C99-A8EA-CC22FE150C9B}" srcOrd="4" destOrd="0" presId="urn:microsoft.com/office/officeart/2008/layout/HorizontalMultiLevelHierarchy"/>
    <dgm:cxn modelId="{B71B2CEE-2B18-4A77-AD83-6869B75F4B65}" type="presParOf" srcId="{FC173727-A765-4C99-A8EA-CC22FE150C9B}" destId="{4757312F-5803-4D19-9307-751E0C48B7DD}" srcOrd="0" destOrd="0" presId="urn:microsoft.com/office/officeart/2008/layout/HorizontalMultiLevelHierarchy"/>
    <dgm:cxn modelId="{20150E43-5234-409E-82A6-F70657123B64}" type="presParOf" srcId="{AC1AF1B0-448E-4230-A300-B807B6AE00F6}" destId="{AB84B07B-F2E9-4A29-863B-6B05CAD150F8}" srcOrd="5" destOrd="0" presId="urn:microsoft.com/office/officeart/2008/layout/HorizontalMultiLevelHierarchy"/>
    <dgm:cxn modelId="{B36A05CA-64E3-49C8-B81A-4ACF7EC2E70D}" type="presParOf" srcId="{AB84B07B-F2E9-4A29-863B-6B05CAD150F8}" destId="{3D45E645-59E9-4582-B0AE-796AA6543AC1}" srcOrd="0" destOrd="0" presId="urn:microsoft.com/office/officeart/2008/layout/HorizontalMultiLevelHierarchy"/>
    <dgm:cxn modelId="{BD58163F-0239-4F78-BF36-191C7AD6CF86}" type="presParOf" srcId="{AB84B07B-F2E9-4A29-863B-6B05CAD150F8}" destId="{7D8A9070-5A88-46F1-87D3-E2F4985F9E9D}" srcOrd="1" destOrd="0" presId="urn:microsoft.com/office/officeart/2008/layout/HorizontalMultiLevelHierarchy"/>
    <dgm:cxn modelId="{64228BBE-7329-43DA-9BEE-A62EDE1D6CE9}" type="presParOf" srcId="{7D8A9070-5A88-46F1-87D3-E2F4985F9E9D}" destId="{F1D06B8E-97B9-45BF-9C1B-52AE61F4FD14}" srcOrd="0" destOrd="0" presId="urn:microsoft.com/office/officeart/2008/layout/HorizontalMultiLevelHierarchy"/>
    <dgm:cxn modelId="{85175E3D-00EF-4B45-8798-96E85C3280D7}" type="presParOf" srcId="{F1D06B8E-97B9-45BF-9C1B-52AE61F4FD14}" destId="{F83C1CCA-E760-4394-8481-B8C258964CE5}" srcOrd="0" destOrd="0" presId="urn:microsoft.com/office/officeart/2008/layout/HorizontalMultiLevelHierarchy"/>
    <dgm:cxn modelId="{37A0E33F-CE8C-44BD-9CFC-3D686E8495E7}" type="presParOf" srcId="{7D8A9070-5A88-46F1-87D3-E2F4985F9E9D}" destId="{1F3E0A43-2B27-469D-B277-658FA72C2C68}" srcOrd="1" destOrd="0" presId="urn:microsoft.com/office/officeart/2008/layout/HorizontalMultiLevelHierarchy"/>
    <dgm:cxn modelId="{6D35841E-250C-4B82-AFF0-327E5A3218D0}" type="presParOf" srcId="{1F3E0A43-2B27-469D-B277-658FA72C2C68}" destId="{DA76CF82-80A8-407E-ACA6-D5484DED9C3F}" srcOrd="0" destOrd="0" presId="urn:microsoft.com/office/officeart/2008/layout/HorizontalMultiLevelHierarchy"/>
    <dgm:cxn modelId="{A5DF1F40-EE44-4371-A566-0C9626800249}" type="presParOf" srcId="{1F3E0A43-2B27-469D-B277-658FA72C2C68}" destId="{E1D63BCF-1B6D-417A-A061-8DF81D46B73A}" srcOrd="1" destOrd="0" presId="urn:microsoft.com/office/officeart/2008/layout/HorizontalMultiLevelHierarchy"/>
    <dgm:cxn modelId="{F7AB0623-2640-4F90-98D6-ED586C53BB45}" type="presParOf" srcId="{AC1AF1B0-448E-4230-A300-B807B6AE00F6}" destId="{C12ABCE8-BB7E-48D3-8442-E851752E8B89}" srcOrd="6" destOrd="0" presId="urn:microsoft.com/office/officeart/2008/layout/HorizontalMultiLevelHierarchy"/>
    <dgm:cxn modelId="{2F58470C-AE89-4BF3-B33A-DABFB35DC70C}" type="presParOf" srcId="{C12ABCE8-BB7E-48D3-8442-E851752E8B89}" destId="{E6B8CF27-BF92-4889-941B-92C93BC7E507}" srcOrd="0" destOrd="0" presId="urn:microsoft.com/office/officeart/2008/layout/HorizontalMultiLevelHierarchy"/>
    <dgm:cxn modelId="{3502C463-758A-4371-B09A-5F36440F8EE3}" type="presParOf" srcId="{AC1AF1B0-448E-4230-A300-B807B6AE00F6}" destId="{A97C0659-1892-4702-B3FF-8DF3CE2D04A9}" srcOrd="7" destOrd="0" presId="urn:microsoft.com/office/officeart/2008/layout/HorizontalMultiLevelHierarchy"/>
    <dgm:cxn modelId="{23C07607-DE94-41DA-94AD-5A948D547D73}" type="presParOf" srcId="{A97C0659-1892-4702-B3FF-8DF3CE2D04A9}" destId="{EE468003-A83B-4F75-A241-B91A455A1209}" srcOrd="0" destOrd="0" presId="urn:microsoft.com/office/officeart/2008/layout/HorizontalMultiLevelHierarchy"/>
    <dgm:cxn modelId="{4CCBD6AC-A5B9-443C-8CA3-F2136BB32C0A}" type="presParOf" srcId="{A97C0659-1892-4702-B3FF-8DF3CE2D04A9}" destId="{D78EBFB5-9630-4AAF-9DC6-473E4A21D23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A9E81-A88F-4FE5-BCE4-1CE5AB2F389D}" type="doc">
      <dgm:prSet loTypeId="urn:microsoft.com/office/officeart/2005/8/layout/hierarchy3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29BD989B-91FE-480D-A501-F4302AF37F55}">
      <dgm:prSet phldrT="[Texto]" custT="1"/>
      <dgm:spPr/>
      <dgm:t>
        <a:bodyPr/>
        <a:lstStyle/>
        <a:p>
          <a:r>
            <a:rPr lang="es-ES" sz="2400" dirty="0">
              <a:latin typeface="Caviar Dreams" panose="020B0402020204020504" pitchFamily="34" charset="0"/>
            </a:rPr>
            <a:t>Espacio curricular que desarrolla competencias desde Formación Ignaciana </a:t>
          </a:r>
        </a:p>
      </dgm:t>
    </dgm:pt>
    <dgm:pt modelId="{3C42B3B3-931B-4EB1-A348-BF86CA48B515}" type="parTrans" cxnId="{60537A55-2199-4155-93C7-17366816257A}">
      <dgm:prSet/>
      <dgm:spPr/>
      <dgm:t>
        <a:bodyPr/>
        <a:lstStyle/>
        <a:p>
          <a:endParaRPr lang="es-ES"/>
        </a:p>
      </dgm:t>
    </dgm:pt>
    <dgm:pt modelId="{FFB05AC0-B85C-47D6-8F12-478A77BDC385}" type="sibTrans" cxnId="{60537A55-2199-4155-93C7-17366816257A}">
      <dgm:prSet/>
      <dgm:spPr/>
      <dgm:t>
        <a:bodyPr/>
        <a:lstStyle/>
        <a:p>
          <a:endParaRPr lang="es-ES"/>
        </a:p>
      </dgm:t>
    </dgm:pt>
    <dgm:pt modelId="{3C9BFB9D-DDED-4353-94F5-103630FDAFCA}">
      <dgm:prSet phldrT="[Texto]"/>
      <dgm:spPr/>
      <dgm:t>
        <a:bodyPr/>
        <a:lstStyle/>
        <a:p>
          <a:r>
            <a:rPr lang="es-ES" dirty="0">
              <a:latin typeface="Lemon/Milk" panose="020B0603050302020204" pitchFamily="34" charset="0"/>
            </a:rPr>
            <a:t>Crecimiento Humano</a:t>
          </a:r>
        </a:p>
      </dgm:t>
    </dgm:pt>
    <dgm:pt modelId="{132CDB1F-6F31-49D9-96DD-3872C73BAF20}" type="sibTrans" cxnId="{9598DED1-F637-4F19-A3D4-F2EF63BA4828}">
      <dgm:prSet/>
      <dgm:spPr/>
      <dgm:t>
        <a:bodyPr/>
        <a:lstStyle/>
        <a:p>
          <a:endParaRPr lang="es-ES"/>
        </a:p>
      </dgm:t>
    </dgm:pt>
    <dgm:pt modelId="{DF4F8484-D0D1-4500-864E-270B8848A7D4}" type="parTrans" cxnId="{9598DED1-F637-4F19-A3D4-F2EF63BA4828}">
      <dgm:prSet/>
      <dgm:spPr/>
      <dgm:t>
        <a:bodyPr/>
        <a:lstStyle/>
        <a:p>
          <a:endParaRPr lang="es-ES"/>
        </a:p>
      </dgm:t>
    </dgm:pt>
    <dgm:pt modelId="{528BE2F1-5DAF-4EAC-8357-FCB7CC7F142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s-ES" sz="700" dirty="0">
            <a:latin typeface="Caviar Dreams" panose="020B0402020204020504" pitchFamily="34" charset="0"/>
          </a:endParaRPr>
        </a:p>
      </dgm:t>
    </dgm:pt>
    <dgm:pt modelId="{70AA4C7F-0853-4B00-9352-D1B66AE3CE05}" type="sibTrans" cxnId="{030B22DC-8D53-4E53-BFF3-1705A4051B12}">
      <dgm:prSet/>
      <dgm:spPr/>
      <dgm:t>
        <a:bodyPr/>
        <a:lstStyle/>
        <a:p>
          <a:endParaRPr lang="es-ES"/>
        </a:p>
      </dgm:t>
    </dgm:pt>
    <dgm:pt modelId="{DD9D5176-FE61-4858-8B53-A94400E3AA4D}" type="parTrans" cxnId="{030B22DC-8D53-4E53-BFF3-1705A4051B12}">
      <dgm:prSet/>
      <dgm:spPr/>
      <dgm:t>
        <a:bodyPr/>
        <a:lstStyle/>
        <a:p>
          <a:endParaRPr lang="es-ES"/>
        </a:p>
      </dgm:t>
    </dgm:pt>
    <dgm:pt modelId="{B84BCC79-7770-481B-A07C-684FA6F67C20}">
      <dgm:prSet phldrT="[Texto]" custT="1"/>
      <dgm:spPr/>
      <dgm:t>
        <a:bodyPr/>
        <a:lstStyle/>
        <a:p>
          <a:r>
            <a:rPr lang="es-ES" sz="2000" dirty="0">
              <a:latin typeface="Caviar Dreams" panose="020B0402020204020504" pitchFamily="34" charset="0"/>
            </a:rPr>
            <a:t>Espiritualidad</a:t>
          </a:r>
        </a:p>
      </dgm:t>
    </dgm:pt>
    <dgm:pt modelId="{9315D586-1C55-4548-AB44-A072678AA03A}" type="parTrans" cxnId="{9291D462-0AB4-4C10-A6E5-C78E0B9F0053}">
      <dgm:prSet/>
      <dgm:spPr/>
      <dgm:t>
        <a:bodyPr/>
        <a:lstStyle/>
        <a:p>
          <a:endParaRPr lang="es-ES"/>
        </a:p>
      </dgm:t>
    </dgm:pt>
    <dgm:pt modelId="{141132C6-3FB8-4876-8B87-BE546EECB88E}" type="sibTrans" cxnId="{9291D462-0AB4-4C10-A6E5-C78E0B9F0053}">
      <dgm:prSet/>
      <dgm:spPr/>
      <dgm:t>
        <a:bodyPr/>
        <a:lstStyle/>
        <a:p>
          <a:endParaRPr lang="es-ES"/>
        </a:p>
      </dgm:t>
    </dgm:pt>
    <dgm:pt modelId="{3B1EEE89-F404-4BE7-AB00-9FCD697420DA}">
      <dgm:prSet phldrT="[Texto]" custT="1"/>
      <dgm:spPr/>
      <dgm:t>
        <a:bodyPr/>
        <a:lstStyle/>
        <a:p>
          <a:r>
            <a:rPr lang="es-ES" sz="2000" dirty="0">
              <a:latin typeface="Caviar Dreams" panose="020B0402020204020504" pitchFamily="34" charset="0"/>
            </a:rPr>
            <a:t>Asamblea general</a:t>
          </a:r>
        </a:p>
      </dgm:t>
    </dgm:pt>
    <dgm:pt modelId="{F32571E0-27EE-4E40-AC75-FD28341EA823}" type="parTrans" cxnId="{3E294E7E-7ED7-49C1-8803-79B1038CFCCA}">
      <dgm:prSet/>
      <dgm:spPr/>
      <dgm:t>
        <a:bodyPr/>
        <a:lstStyle/>
        <a:p>
          <a:endParaRPr lang="es-ES"/>
        </a:p>
      </dgm:t>
    </dgm:pt>
    <dgm:pt modelId="{8B9509FF-1BD5-4A4D-A985-723232791C7A}" type="sibTrans" cxnId="{3E294E7E-7ED7-49C1-8803-79B1038CFCCA}">
      <dgm:prSet/>
      <dgm:spPr/>
      <dgm:t>
        <a:bodyPr/>
        <a:lstStyle/>
        <a:p>
          <a:endParaRPr lang="es-ES"/>
        </a:p>
      </dgm:t>
    </dgm:pt>
    <dgm:pt modelId="{09624840-60BA-4700-AB56-D66B754AAC1D}">
      <dgm:prSet phldrT="[Texto]" custT="1"/>
      <dgm:spPr/>
      <dgm:t>
        <a:bodyPr/>
        <a:lstStyle/>
        <a:p>
          <a:r>
            <a:rPr lang="es-ES" sz="2000" dirty="0">
              <a:latin typeface="Caviar Dreams" panose="020B0402020204020504" pitchFamily="34" charset="0"/>
            </a:rPr>
            <a:t>Diálogo</a:t>
          </a:r>
        </a:p>
      </dgm:t>
    </dgm:pt>
    <dgm:pt modelId="{C204B0E6-0BAC-46ED-807C-109315BE690C}" type="parTrans" cxnId="{DB84A4AC-0B6C-48CF-ADEE-2124FE5EF8C5}">
      <dgm:prSet/>
      <dgm:spPr/>
      <dgm:t>
        <a:bodyPr/>
        <a:lstStyle/>
        <a:p>
          <a:endParaRPr lang="es-GT"/>
        </a:p>
      </dgm:t>
    </dgm:pt>
    <dgm:pt modelId="{4DC88D57-174E-4B80-8613-F47CE1EC8E1B}" type="sibTrans" cxnId="{DB84A4AC-0B6C-48CF-ADEE-2124FE5EF8C5}">
      <dgm:prSet/>
      <dgm:spPr/>
      <dgm:t>
        <a:bodyPr/>
        <a:lstStyle/>
        <a:p>
          <a:endParaRPr lang="es-GT"/>
        </a:p>
      </dgm:t>
    </dgm:pt>
    <dgm:pt modelId="{B966C9A3-C7AD-4B5E-A435-EE3661A78E79}">
      <dgm:prSet phldrT="[Texto]" custT="1"/>
      <dgm:spPr/>
      <dgm:t>
        <a:bodyPr/>
        <a:lstStyle/>
        <a:p>
          <a:r>
            <a:rPr lang="es-ES" sz="2000" dirty="0">
              <a:latin typeface="Caviar Dreams" panose="020B0402020204020504" pitchFamily="34" charset="0"/>
            </a:rPr>
            <a:t>Conocimiento Personal</a:t>
          </a:r>
        </a:p>
      </dgm:t>
    </dgm:pt>
    <dgm:pt modelId="{C5E76EFD-6953-4DCB-BE17-10F7FB331446}" type="sibTrans" cxnId="{76D58E81-2639-403D-B403-386F668B07DA}">
      <dgm:prSet/>
      <dgm:spPr/>
      <dgm:t>
        <a:bodyPr/>
        <a:lstStyle/>
        <a:p>
          <a:endParaRPr lang="es-ES"/>
        </a:p>
      </dgm:t>
    </dgm:pt>
    <dgm:pt modelId="{FCA630EA-9394-40DA-98C2-1403D04E6037}" type="parTrans" cxnId="{76D58E81-2639-403D-B403-386F668B07DA}">
      <dgm:prSet/>
      <dgm:spPr/>
      <dgm:t>
        <a:bodyPr/>
        <a:lstStyle/>
        <a:p>
          <a:endParaRPr lang="es-ES"/>
        </a:p>
      </dgm:t>
    </dgm:pt>
    <dgm:pt modelId="{A7DA4B69-9A07-40C6-B828-170C55E79FD4}" type="pres">
      <dgm:prSet presAssocID="{C02A9E81-A88F-4FE5-BCE4-1CE5AB2F38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1BF9BB5B-2A9C-46BB-BBB7-DCD1BF430B21}" type="pres">
      <dgm:prSet presAssocID="{3C9BFB9D-DDED-4353-94F5-103630FDAFCA}" presName="root" presStyleCnt="0"/>
      <dgm:spPr/>
    </dgm:pt>
    <dgm:pt modelId="{69690730-AB6D-4ED4-B3FF-8A9ABEAC8321}" type="pres">
      <dgm:prSet presAssocID="{3C9BFB9D-DDED-4353-94F5-103630FDAFCA}" presName="rootComposite" presStyleCnt="0"/>
      <dgm:spPr/>
    </dgm:pt>
    <dgm:pt modelId="{F3A14947-A87B-4EC9-8DA3-9DDADE5E82DD}" type="pres">
      <dgm:prSet presAssocID="{3C9BFB9D-DDED-4353-94F5-103630FDAFCA}" presName="rootText" presStyleLbl="node1" presStyleIdx="0" presStyleCnt="1" custScaleX="161405"/>
      <dgm:spPr/>
      <dgm:t>
        <a:bodyPr/>
        <a:lstStyle/>
        <a:p>
          <a:endParaRPr lang="es-GT"/>
        </a:p>
      </dgm:t>
    </dgm:pt>
    <dgm:pt modelId="{9EC89641-2D7A-4214-B8AC-A1768AF84815}" type="pres">
      <dgm:prSet presAssocID="{3C9BFB9D-DDED-4353-94F5-103630FDAFCA}" presName="rootConnector" presStyleLbl="node1" presStyleIdx="0" presStyleCnt="1"/>
      <dgm:spPr/>
      <dgm:t>
        <a:bodyPr/>
        <a:lstStyle/>
        <a:p>
          <a:endParaRPr lang="es-GT"/>
        </a:p>
      </dgm:t>
    </dgm:pt>
    <dgm:pt modelId="{661662E5-EAE0-491B-8A67-28E7DEA576AF}" type="pres">
      <dgm:prSet presAssocID="{3C9BFB9D-DDED-4353-94F5-103630FDAFCA}" presName="childShape" presStyleCnt="0"/>
      <dgm:spPr/>
    </dgm:pt>
    <dgm:pt modelId="{71AF2493-8B29-47E5-9190-9BDF31B062EA}" type="pres">
      <dgm:prSet presAssocID="{3C42B3B3-931B-4EB1-A348-BF86CA48B515}" presName="Name13" presStyleLbl="parChTrans1D2" presStyleIdx="0" presStyleCnt="2"/>
      <dgm:spPr/>
      <dgm:t>
        <a:bodyPr/>
        <a:lstStyle/>
        <a:p>
          <a:endParaRPr lang="es-GT"/>
        </a:p>
      </dgm:t>
    </dgm:pt>
    <dgm:pt modelId="{CF4E57DF-353F-4EEB-9ED4-9A1D878A698C}" type="pres">
      <dgm:prSet presAssocID="{29BD989B-91FE-480D-A501-F4302AF37F55}" presName="childText" presStyleLbl="bgAcc1" presStyleIdx="0" presStyleCnt="2" custScaleX="16887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7DA31DB-90BD-484C-BF88-6C8CD4D3F9BD}" type="pres">
      <dgm:prSet presAssocID="{DD9D5176-FE61-4858-8B53-A94400E3AA4D}" presName="Name13" presStyleLbl="parChTrans1D2" presStyleIdx="1" presStyleCnt="2"/>
      <dgm:spPr/>
      <dgm:t>
        <a:bodyPr/>
        <a:lstStyle/>
        <a:p>
          <a:endParaRPr lang="es-GT"/>
        </a:p>
      </dgm:t>
    </dgm:pt>
    <dgm:pt modelId="{1FE3D91A-464F-47B2-B3C2-EFB8765472CD}" type="pres">
      <dgm:prSet presAssocID="{528BE2F1-5DAF-4EAC-8357-FCB7CC7F1427}" presName="childText" presStyleLbl="bgAcc1" presStyleIdx="1" presStyleCnt="2" custScaleX="201031" custScaleY="11512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30B22DC-8D53-4E53-BFF3-1705A4051B12}" srcId="{3C9BFB9D-DDED-4353-94F5-103630FDAFCA}" destId="{528BE2F1-5DAF-4EAC-8357-FCB7CC7F1427}" srcOrd="1" destOrd="0" parTransId="{DD9D5176-FE61-4858-8B53-A94400E3AA4D}" sibTransId="{70AA4C7F-0853-4B00-9352-D1B66AE3CE05}"/>
    <dgm:cxn modelId="{86687197-2872-4E23-BE07-0AA85DB3D740}" type="presOf" srcId="{528BE2F1-5DAF-4EAC-8357-FCB7CC7F1427}" destId="{1FE3D91A-464F-47B2-B3C2-EFB8765472CD}" srcOrd="0" destOrd="0" presId="urn:microsoft.com/office/officeart/2005/8/layout/hierarchy3"/>
    <dgm:cxn modelId="{427AFB9F-3B81-40AA-B80E-F20D9031FA50}" type="presOf" srcId="{29BD989B-91FE-480D-A501-F4302AF37F55}" destId="{CF4E57DF-353F-4EEB-9ED4-9A1D878A698C}" srcOrd="0" destOrd="0" presId="urn:microsoft.com/office/officeart/2005/8/layout/hierarchy3"/>
    <dgm:cxn modelId="{60537A55-2199-4155-93C7-17366816257A}" srcId="{3C9BFB9D-DDED-4353-94F5-103630FDAFCA}" destId="{29BD989B-91FE-480D-A501-F4302AF37F55}" srcOrd="0" destOrd="0" parTransId="{3C42B3B3-931B-4EB1-A348-BF86CA48B515}" sibTransId="{FFB05AC0-B85C-47D6-8F12-478A77BDC385}"/>
    <dgm:cxn modelId="{73AFFB56-61FF-4632-BC28-186635626DE8}" type="presOf" srcId="{B84BCC79-7770-481B-A07C-684FA6F67C20}" destId="{1FE3D91A-464F-47B2-B3C2-EFB8765472CD}" srcOrd="0" destOrd="2" presId="urn:microsoft.com/office/officeart/2005/8/layout/hierarchy3"/>
    <dgm:cxn modelId="{76D58E81-2639-403D-B403-386F668B07DA}" srcId="{528BE2F1-5DAF-4EAC-8357-FCB7CC7F1427}" destId="{B966C9A3-C7AD-4B5E-A435-EE3661A78E79}" srcOrd="0" destOrd="0" parTransId="{FCA630EA-9394-40DA-98C2-1403D04E6037}" sibTransId="{C5E76EFD-6953-4DCB-BE17-10F7FB331446}"/>
    <dgm:cxn modelId="{0F4EC076-9C02-41BE-A037-C11C855533A1}" type="presOf" srcId="{B966C9A3-C7AD-4B5E-A435-EE3661A78E79}" destId="{1FE3D91A-464F-47B2-B3C2-EFB8765472CD}" srcOrd="0" destOrd="1" presId="urn:microsoft.com/office/officeart/2005/8/layout/hierarchy3"/>
    <dgm:cxn modelId="{0692730B-92DF-40E8-A3F7-35419BAD6BBA}" type="presOf" srcId="{09624840-60BA-4700-AB56-D66B754AAC1D}" destId="{1FE3D91A-464F-47B2-B3C2-EFB8765472CD}" srcOrd="0" destOrd="4" presId="urn:microsoft.com/office/officeart/2005/8/layout/hierarchy3"/>
    <dgm:cxn modelId="{C3766FA7-C40E-4F4A-9ABB-DA042511CCFC}" type="presOf" srcId="{DD9D5176-FE61-4858-8B53-A94400E3AA4D}" destId="{17DA31DB-90BD-484C-BF88-6C8CD4D3F9BD}" srcOrd="0" destOrd="0" presId="urn:microsoft.com/office/officeart/2005/8/layout/hierarchy3"/>
    <dgm:cxn modelId="{8C6E018F-A8C5-4E01-9F52-C6F2C9111F53}" type="presOf" srcId="{3C9BFB9D-DDED-4353-94F5-103630FDAFCA}" destId="{F3A14947-A87B-4EC9-8DA3-9DDADE5E82DD}" srcOrd="0" destOrd="0" presId="urn:microsoft.com/office/officeart/2005/8/layout/hierarchy3"/>
    <dgm:cxn modelId="{0107BAA0-4448-4E07-896E-BBAA87C38808}" type="presOf" srcId="{C02A9E81-A88F-4FE5-BCE4-1CE5AB2F389D}" destId="{A7DA4B69-9A07-40C6-B828-170C55E79FD4}" srcOrd="0" destOrd="0" presId="urn:microsoft.com/office/officeart/2005/8/layout/hierarchy3"/>
    <dgm:cxn modelId="{3E294E7E-7ED7-49C1-8803-79B1038CFCCA}" srcId="{528BE2F1-5DAF-4EAC-8357-FCB7CC7F1427}" destId="{3B1EEE89-F404-4BE7-AB00-9FCD697420DA}" srcOrd="2" destOrd="0" parTransId="{F32571E0-27EE-4E40-AC75-FD28341EA823}" sibTransId="{8B9509FF-1BD5-4A4D-A985-723232791C7A}"/>
    <dgm:cxn modelId="{7BDBD8B8-36D8-4B55-9E2F-6B6603FAAD7D}" type="presOf" srcId="{3C9BFB9D-DDED-4353-94F5-103630FDAFCA}" destId="{9EC89641-2D7A-4214-B8AC-A1768AF84815}" srcOrd="1" destOrd="0" presId="urn:microsoft.com/office/officeart/2005/8/layout/hierarchy3"/>
    <dgm:cxn modelId="{00D5CBBC-B3C9-4334-A5AD-7A3E6B874A45}" type="presOf" srcId="{3C42B3B3-931B-4EB1-A348-BF86CA48B515}" destId="{71AF2493-8B29-47E5-9190-9BDF31B062EA}" srcOrd="0" destOrd="0" presId="urn:microsoft.com/office/officeart/2005/8/layout/hierarchy3"/>
    <dgm:cxn modelId="{9291D462-0AB4-4C10-A6E5-C78E0B9F0053}" srcId="{528BE2F1-5DAF-4EAC-8357-FCB7CC7F1427}" destId="{B84BCC79-7770-481B-A07C-684FA6F67C20}" srcOrd="1" destOrd="0" parTransId="{9315D586-1C55-4548-AB44-A072678AA03A}" sibTransId="{141132C6-3FB8-4876-8B87-BE546EECB88E}"/>
    <dgm:cxn modelId="{DB84A4AC-0B6C-48CF-ADEE-2124FE5EF8C5}" srcId="{528BE2F1-5DAF-4EAC-8357-FCB7CC7F1427}" destId="{09624840-60BA-4700-AB56-D66B754AAC1D}" srcOrd="3" destOrd="0" parTransId="{C204B0E6-0BAC-46ED-807C-109315BE690C}" sibTransId="{4DC88D57-174E-4B80-8613-F47CE1EC8E1B}"/>
    <dgm:cxn modelId="{8918F36C-561F-4A48-99DE-6771EA6C3D3B}" type="presOf" srcId="{3B1EEE89-F404-4BE7-AB00-9FCD697420DA}" destId="{1FE3D91A-464F-47B2-B3C2-EFB8765472CD}" srcOrd="0" destOrd="3" presId="urn:microsoft.com/office/officeart/2005/8/layout/hierarchy3"/>
    <dgm:cxn modelId="{9598DED1-F637-4F19-A3D4-F2EF63BA4828}" srcId="{C02A9E81-A88F-4FE5-BCE4-1CE5AB2F389D}" destId="{3C9BFB9D-DDED-4353-94F5-103630FDAFCA}" srcOrd="0" destOrd="0" parTransId="{DF4F8484-D0D1-4500-864E-270B8848A7D4}" sibTransId="{132CDB1F-6F31-49D9-96DD-3872C73BAF20}"/>
    <dgm:cxn modelId="{1B29ED68-C60C-49EB-BEE6-B6A6198A66E8}" type="presParOf" srcId="{A7DA4B69-9A07-40C6-B828-170C55E79FD4}" destId="{1BF9BB5B-2A9C-46BB-BBB7-DCD1BF430B21}" srcOrd="0" destOrd="0" presId="urn:microsoft.com/office/officeart/2005/8/layout/hierarchy3"/>
    <dgm:cxn modelId="{862F3852-1289-40A9-9D15-5B1E885AC1A2}" type="presParOf" srcId="{1BF9BB5B-2A9C-46BB-BBB7-DCD1BF430B21}" destId="{69690730-AB6D-4ED4-B3FF-8A9ABEAC8321}" srcOrd="0" destOrd="0" presId="urn:microsoft.com/office/officeart/2005/8/layout/hierarchy3"/>
    <dgm:cxn modelId="{C8ECCFAC-E39B-409C-97F2-D575E16F20D1}" type="presParOf" srcId="{69690730-AB6D-4ED4-B3FF-8A9ABEAC8321}" destId="{F3A14947-A87B-4EC9-8DA3-9DDADE5E82DD}" srcOrd="0" destOrd="0" presId="urn:microsoft.com/office/officeart/2005/8/layout/hierarchy3"/>
    <dgm:cxn modelId="{103D975E-8A6B-4CA9-83C2-8942A7D5CAED}" type="presParOf" srcId="{69690730-AB6D-4ED4-B3FF-8A9ABEAC8321}" destId="{9EC89641-2D7A-4214-B8AC-A1768AF84815}" srcOrd="1" destOrd="0" presId="urn:microsoft.com/office/officeart/2005/8/layout/hierarchy3"/>
    <dgm:cxn modelId="{E951B191-614D-4D43-A48F-0FFA35424233}" type="presParOf" srcId="{1BF9BB5B-2A9C-46BB-BBB7-DCD1BF430B21}" destId="{661662E5-EAE0-491B-8A67-28E7DEA576AF}" srcOrd="1" destOrd="0" presId="urn:microsoft.com/office/officeart/2005/8/layout/hierarchy3"/>
    <dgm:cxn modelId="{ACB5A25B-8651-4866-880B-F0C2D740CDBB}" type="presParOf" srcId="{661662E5-EAE0-491B-8A67-28E7DEA576AF}" destId="{71AF2493-8B29-47E5-9190-9BDF31B062EA}" srcOrd="0" destOrd="0" presId="urn:microsoft.com/office/officeart/2005/8/layout/hierarchy3"/>
    <dgm:cxn modelId="{384B5F58-D1B2-4313-A92C-41E7005CE19E}" type="presParOf" srcId="{661662E5-EAE0-491B-8A67-28E7DEA576AF}" destId="{CF4E57DF-353F-4EEB-9ED4-9A1D878A698C}" srcOrd="1" destOrd="0" presId="urn:microsoft.com/office/officeart/2005/8/layout/hierarchy3"/>
    <dgm:cxn modelId="{1EE50448-8347-4ADC-90DA-8B7FE2C71AE4}" type="presParOf" srcId="{661662E5-EAE0-491B-8A67-28E7DEA576AF}" destId="{17DA31DB-90BD-484C-BF88-6C8CD4D3F9BD}" srcOrd="2" destOrd="0" presId="urn:microsoft.com/office/officeart/2005/8/layout/hierarchy3"/>
    <dgm:cxn modelId="{70AD47F5-D3A6-4FDD-86F9-B86A92D159B0}" type="presParOf" srcId="{661662E5-EAE0-491B-8A67-28E7DEA576AF}" destId="{1FE3D91A-464F-47B2-B3C2-EFB8765472CD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A9E81-A88F-4FE5-BCE4-1CE5AB2F389D}" type="doc">
      <dgm:prSet loTypeId="urn:microsoft.com/office/officeart/2005/8/layout/hierarchy3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C9BFB9D-DDED-4353-94F5-103630FDAFCA}">
      <dgm:prSet phldrT="[Texto]" custT="1"/>
      <dgm:spPr/>
      <dgm:t>
        <a:bodyPr/>
        <a:lstStyle/>
        <a:p>
          <a:r>
            <a:rPr lang="es-ES" sz="2800" dirty="0">
              <a:latin typeface="Caviar Dreams" panose="020B0402020204020504" pitchFamily="34" charset="0"/>
            </a:rPr>
            <a:t>Creación del Consejo de Acompañamiento</a:t>
          </a:r>
        </a:p>
      </dgm:t>
    </dgm:pt>
    <dgm:pt modelId="{132CDB1F-6F31-49D9-96DD-3872C73BAF20}" type="sibTrans" cxnId="{9598DED1-F637-4F19-A3D4-F2EF63BA4828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DF4F8484-D0D1-4500-864E-270B8848A7D4}" type="parTrans" cxnId="{9598DED1-F637-4F19-A3D4-F2EF63BA4828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05DAF002-3B14-42A0-882F-95CCC8CB140D}">
      <dgm:prSet phldrT="[Texto]" custT="1"/>
      <dgm:spPr/>
      <dgm:t>
        <a:bodyPr/>
        <a:lstStyle/>
        <a:p>
          <a:r>
            <a:rPr lang="es-ES" sz="2800" dirty="0">
              <a:latin typeface="Caviar Dreams" panose="020B0402020204020504" pitchFamily="34" charset="0"/>
            </a:rPr>
            <a:t>Reorganización de funciones de educadores – acompañantes.</a:t>
          </a:r>
        </a:p>
      </dgm:t>
    </dgm:pt>
    <dgm:pt modelId="{D9C22DC5-D2C1-4126-9E27-9357031CF9F8}" type="parTrans" cxnId="{F7BB3BEE-AD7C-4A1A-BD68-ED8493FFB9B4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A3598D30-B280-4422-B6B0-CB1A6E1A5752}" type="sibTrans" cxnId="{F7BB3BEE-AD7C-4A1A-BD68-ED8493FFB9B4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F350ECDA-2DD1-457A-B70A-9CFC3824F6C8}">
      <dgm:prSet phldrT="[Texto]" custT="1"/>
      <dgm:spPr/>
      <dgm:t>
        <a:bodyPr/>
        <a:lstStyle/>
        <a:p>
          <a:r>
            <a:rPr lang="es-ES" sz="2800" dirty="0">
              <a:latin typeface="Caviar Dreams" panose="020B0402020204020504" pitchFamily="34" charset="0"/>
            </a:rPr>
            <a:t>Creación de espacios físicos</a:t>
          </a:r>
        </a:p>
      </dgm:t>
    </dgm:pt>
    <dgm:pt modelId="{1425AA69-B64C-4F71-A705-160C31989B16}" type="parTrans" cxnId="{5E9CFA68-622E-4429-80F3-98184442896D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C3EBD96A-8183-46FD-9E3D-818631DE70F2}" type="sibTrans" cxnId="{5E9CFA68-622E-4429-80F3-98184442896D}">
      <dgm:prSet/>
      <dgm:spPr/>
      <dgm:t>
        <a:bodyPr/>
        <a:lstStyle/>
        <a:p>
          <a:endParaRPr lang="es-ES" sz="2400">
            <a:latin typeface="Caviar Dreams" panose="020B0402020204020504" pitchFamily="34" charset="0"/>
          </a:endParaRPr>
        </a:p>
      </dgm:t>
    </dgm:pt>
    <dgm:pt modelId="{A7DA4B69-9A07-40C6-B828-170C55E79FD4}" type="pres">
      <dgm:prSet presAssocID="{C02A9E81-A88F-4FE5-BCE4-1CE5AB2F38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1BF9BB5B-2A9C-46BB-BBB7-DCD1BF430B21}" type="pres">
      <dgm:prSet presAssocID="{3C9BFB9D-DDED-4353-94F5-103630FDAFCA}" presName="root" presStyleCnt="0"/>
      <dgm:spPr/>
    </dgm:pt>
    <dgm:pt modelId="{69690730-AB6D-4ED4-B3FF-8A9ABEAC8321}" type="pres">
      <dgm:prSet presAssocID="{3C9BFB9D-DDED-4353-94F5-103630FDAFCA}" presName="rootComposite" presStyleCnt="0"/>
      <dgm:spPr/>
    </dgm:pt>
    <dgm:pt modelId="{F3A14947-A87B-4EC9-8DA3-9DDADE5E82DD}" type="pres">
      <dgm:prSet presAssocID="{3C9BFB9D-DDED-4353-94F5-103630FDAFCA}" presName="rootText" presStyleLbl="node1" presStyleIdx="0" presStyleCnt="3"/>
      <dgm:spPr/>
      <dgm:t>
        <a:bodyPr/>
        <a:lstStyle/>
        <a:p>
          <a:endParaRPr lang="es-GT"/>
        </a:p>
      </dgm:t>
    </dgm:pt>
    <dgm:pt modelId="{9EC89641-2D7A-4214-B8AC-A1768AF84815}" type="pres">
      <dgm:prSet presAssocID="{3C9BFB9D-DDED-4353-94F5-103630FDAFCA}" presName="rootConnector" presStyleLbl="node1" presStyleIdx="0" presStyleCnt="3"/>
      <dgm:spPr/>
      <dgm:t>
        <a:bodyPr/>
        <a:lstStyle/>
        <a:p>
          <a:endParaRPr lang="es-GT"/>
        </a:p>
      </dgm:t>
    </dgm:pt>
    <dgm:pt modelId="{661662E5-EAE0-491B-8A67-28E7DEA576AF}" type="pres">
      <dgm:prSet presAssocID="{3C9BFB9D-DDED-4353-94F5-103630FDAFCA}" presName="childShape" presStyleCnt="0"/>
      <dgm:spPr/>
    </dgm:pt>
    <dgm:pt modelId="{1D96F6FE-D743-4DDA-9A12-51CB98AD4B5C}" type="pres">
      <dgm:prSet presAssocID="{05DAF002-3B14-42A0-882F-95CCC8CB140D}" presName="root" presStyleCnt="0"/>
      <dgm:spPr/>
    </dgm:pt>
    <dgm:pt modelId="{9510F6E1-1731-44BB-810C-A41981120367}" type="pres">
      <dgm:prSet presAssocID="{05DAF002-3B14-42A0-882F-95CCC8CB140D}" presName="rootComposite" presStyleCnt="0"/>
      <dgm:spPr/>
    </dgm:pt>
    <dgm:pt modelId="{F00E59A6-9815-4E91-B3B6-0924C457EB69}" type="pres">
      <dgm:prSet presAssocID="{05DAF002-3B14-42A0-882F-95CCC8CB140D}" presName="rootText" presStyleLbl="node1" presStyleIdx="1" presStyleCnt="3"/>
      <dgm:spPr/>
      <dgm:t>
        <a:bodyPr/>
        <a:lstStyle/>
        <a:p>
          <a:endParaRPr lang="es-GT"/>
        </a:p>
      </dgm:t>
    </dgm:pt>
    <dgm:pt modelId="{BEAD2861-04FD-420D-8D35-BCF0280415D4}" type="pres">
      <dgm:prSet presAssocID="{05DAF002-3B14-42A0-882F-95CCC8CB140D}" presName="rootConnector" presStyleLbl="node1" presStyleIdx="1" presStyleCnt="3"/>
      <dgm:spPr/>
      <dgm:t>
        <a:bodyPr/>
        <a:lstStyle/>
        <a:p>
          <a:endParaRPr lang="es-GT"/>
        </a:p>
      </dgm:t>
    </dgm:pt>
    <dgm:pt modelId="{EE98C26B-5E48-4733-8F1C-25F1BD28A6FF}" type="pres">
      <dgm:prSet presAssocID="{05DAF002-3B14-42A0-882F-95CCC8CB140D}" presName="childShape" presStyleCnt="0"/>
      <dgm:spPr/>
    </dgm:pt>
    <dgm:pt modelId="{5FB4A512-4886-465D-A603-4664971DC714}" type="pres">
      <dgm:prSet presAssocID="{F350ECDA-2DD1-457A-B70A-9CFC3824F6C8}" presName="root" presStyleCnt="0"/>
      <dgm:spPr/>
    </dgm:pt>
    <dgm:pt modelId="{632B02A8-2EC4-4BA8-9246-0448E84BD78D}" type="pres">
      <dgm:prSet presAssocID="{F350ECDA-2DD1-457A-B70A-9CFC3824F6C8}" presName="rootComposite" presStyleCnt="0"/>
      <dgm:spPr/>
    </dgm:pt>
    <dgm:pt modelId="{07247C93-C7A5-4EA0-B92D-7EA3474C8A2E}" type="pres">
      <dgm:prSet presAssocID="{F350ECDA-2DD1-457A-B70A-9CFC3824F6C8}" presName="rootText" presStyleLbl="node1" presStyleIdx="2" presStyleCnt="3"/>
      <dgm:spPr/>
      <dgm:t>
        <a:bodyPr/>
        <a:lstStyle/>
        <a:p>
          <a:endParaRPr lang="es-GT"/>
        </a:p>
      </dgm:t>
    </dgm:pt>
    <dgm:pt modelId="{E7567CB2-D774-41B6-A40C-DC8EA3E6CAE6}" type="pres">
      <dgm:prSet presAssocID="{F350ECDA-2DD1-457A-B70A-9CFC3824F6C8}" presName="rootConnector" presStyleLbl="node1" presStyleIdx="2" presStyleCnt="3"/>
      <dgm:spPr/>
      <dgm:t>
        <a:bodyPr/>
        <a:lstStyle/>
        <a:p>
          <a:endParaRPr lang="es-GT"/>
        </a:p>
      </dgm:t>
    </dgm:pt>
    <dgm:pt modelId="{F357B487-6DFF-4430-A4DA-BCF2424066EE}" type="pres">
      <dgm:prSet presAssocID="{F350ECDA-2DD1-457A-B70A-9CFC3824F6C8}" presName="childShape" presStyleCnt="0"/>
      <dgm:spPr/>
    </dgm:pt>
  </dgm:ptLst>
  <dgm:cxnLst>
    <dgm:cxn modelId="{57BBBD9B-DF29-4596-9FD0-53F561CB1EC7}" type="presOf" srcId="{05DAF002-3B14-42A0-882F-95CCC8CB140D}" destId="{BEAD2861-04FD-420D-8D35-BCF0280415D4}" srcOrd="1" destOrd="0" presId="urn:microsoft.com/office/officeart/2005/8/layout/hierarchy3"/>
    <dgm:cxn modelId="{079A6A05-56F7-4956-B655-24296B43B34B}" type="presOf" srcId="{F350ECDA-2DD1-457A-B70A-9CFC3824F6C8}" destId="{E7567CB2-D774-41B6-A40C-DC8EA3E6CAE6}" srcOrd="1" destOrd="0" presId="urn:microsoft.com/office/officeart/2005/8/layout/hierarchy3"/>
    <dgm:cxn modelId="{F7BB3BEE-AD7C-4A1A-BD68-ED8493FFB9B4}" srcId="{C02A9E81-A88F-4FE5-BCE4-1CE5AB2F389D}" destId="{05DAF002-3B14-42A0-882F-95CCC8CB140D}" srcOrd="1" destOrd="0" parTransId="{D9C22DC5-D2C1-4126-9E27-9357031CF9F8}" sibTransId="{A3598D30-B280-4422-B6B0-CB1A6E1A5752}"/>
    <dgm:cxn modelId="{8C6E018F-A8C5-4E01-9F52-C6F2C9111F53}" type="presOf" srcId="{3C9BFB9D-DDED-4353-94F5-103630FDAFCA}" destId="{F3A14947-A87B-4EC9-8DA3-9DDADE5E82DD}" srcOrd="0" destOrd="0" presId="urn:microsoft.com/office/officeart/2005/8/layout/hierarchy3"/>
    <dgm:cxn modelId="{0107BAA0-4448-4E07-896E-BBAA87C38808}" type="presOf" srcId="{C02A9E81-A88F-4FE5-BCE4-1CE5AB2F389D}" destId="{A7DA4B69-9A07-40C6-B828-170C55E79FD4}" srcOrd="0" destOrd="0" presId="urn:microsoft.com/office/officeart/2005/8/layout/hierarchy3"/>
    <dgm:cxn modelId="{7BDBD8B8-36D8-4B55-9E2F-6B6603FAAD7D}" type="presOf" srcId="{3C9BFB9D-DDED-4353-94F5-103630FDAFCA}" destId="{9EC89641-2D7A-4214-B8AC-A1768AF84815}" srcOrd="1" destOrd="0" presId="urn:microsoft.com/office/officeart/2005/8/layout/hierarchy3"/>
    <dgm:cxn modelId="{5E9CFA68-622E-4429-80F3-98184442896D}" srcId="{C02A9E81-A88F-4FE5-BCE4-1CE5AB2F389D}" destId="{F350ECDA-2DD1-457A-B70A-9CFC3824F6C8}" srcOrd="2" destOrd="0" parTransId="{1425AA69-B64C-4F71-A705-160C31989B16}" sibTransId="{C3EBD96A-8183-46FD-9E3D-818631DE70F2}"/>
    <dgm:cxn modelId="{0404D304-C0D8-40F0-BA3A-41C6D3AE6B57}" type="presOf" srcId="{05DAF002-3B14-42A0-882F-95CCC8CB140D}" destId="{F00E59A6-9815-4E91-B3B6-0924C457EB69}" srcOrd="0" destOrd="0" presId="urn:microsoft.com/office/officeart/2005/8/layout/hierarchy3"/>
    <dgm:cxn modelId="{9598DED1-F637-4F19-A3D4-F2EF63BA4828}" srcId="{C02A9E81-A88F-4FE5-BCE4-1CE5AB2F389D}" destId="{3C9BFB9D-DDED-4353-94F5-103630FDAFCA}" srcOrd="0" destOrd="0" parTransId="{DF4F8484-D0D1-4500-864E-270B8848A7D4}" sibTransId="{132CDB1F-6F31-49D9-96DD-3872C73BAF20}"/>
    <dgm:cxn modelId="{42B1C885-8F1A-42E4-A4DE-B9497C77D73D}" type="presOf" srcId="{F350ECDA-2DD1-457A-B70A-9CFC3824F6C8}" destId="{07247C93-C7A5-4EA0-B92D-7EA3474C8A2E}" srcOrd="0" destOrd="0" presId="urn:microsoft.com/office/officeart/2005/8/layout/hierarchy3"/>
    <dgm:cxn modelId="{1B29ED68-C60C-49EB-BEE6-B6A6198A66E8}" type="presParOf" srcId="{A7DA4B69-9A07-40C6-B828-170C55E79FD4}" destId="{1BF9BB5B-2A9C-46BB-BBB7-DCD1BF430B21}" srcOrd="0" destOrd="0" presId="urn:microsoft.com/office/officeart/2005/8/layout/hierarchy3"/>
    <dgm:cxn modelId="{862F3852-1289-40A9-9D15-5B1E885AC1A2}" type="presParOf" srcId="{1BF9BB5B-2A9C-46BB-BBB7-DCD1BF430B21}" destId="{69690730-AB6D-4ED4-B3FF-8A9ABEAC8321}" srcOrd="0" destOrd="0" presId="urn:microsoft.com/office/officeart/2005/8/layout/hierarchy3"/>
    <dgm:cxn modelId="{C8ECCFAC-E39B-409C-97F2-D575E16F20D1}" type="presParOf" srcId="{69690730-AB6D-4ED4-B3FF-8A9ABEAC8321}" destId="{F3A14947-A87B-4EC9-8DA3-9DDADE5E82DD}" srcOrd="0" destOrd="0" presId="urn:microsoft.com/office/officeart/2005/8/layout/hierarchy3"/>
    <dgm:cxn modelId="{103D975E-8A6B-4CA9-83C2-8942A7D5CAED}" type="presParOf" srcId="{69690730-AB6D-4ED4-B3FF-8A9ABEAC8321}" destId="{9EC89641-2D7A-4214-B8AC-A1768AF84815}" srcOrd="1" destOrd="0" presId="urn:microsoft.com/office/officeart/2005/8/layout/hierarchy3"/>
    <dgm:cxn modelId="{E951B191-614D-4D43-A48F-0FFA35424233}" type="presParOf" srcId="{1BF9BB5B-2A9C-46BB-BBB7-DCD1BF430B21}" destId="{661662E5-EAE0-491B-8A67-28E7DEA576AF}" srcOrd="1" destOrd="0" presId="urn:microsoft.com/office/officeart/2005/8/layout/hierarchy3"/>
    <dgm:cxn modelId="{E3D0CA9C-3BA0-4F7E-B23C-B951840855B6}" type="presParOf" srcId="{A7DA4B69-9A07-40C6-B828-170C55E79FD4}" destId="{1D96F6FE-D743-4DDA-9A12-51CB98AD4B5C}" srcOrd="1" destOrd="0" presId="urn:microsoft.com/office/officeart/2005/8/layout/hierarchy3"/>
    <dgm:cxn modelId="{59EF49AF-3C20-4A1A-AB0E-E8346201280B}" type="presParOf" srcId="{1D96F6FE-D743-4DDA-9A12-51CB98AD4B5C}" destId="{9510F6E1-1731-44BB-810C-A41981120367}" srcOrd="0" destOrd="0" presId="urn:microsoft.com/office/officeart/2005/8/layout/hierarchy3"/>
    <dgm:cxn modelId="{D372B2CD-84FE-4215-A318-8E2FE5F02110}" type="presParOf" srcId="{9510F6E1-1731-44BB-810C-A41981120367}" destId="{F00E59A6-9815-4E91-B3B6-0924C457EB69}" srcOrd="0" destOrd="0" presId="urn:microsoft.com/office/officeart/2005/8/layout/hierarchy3"/>
    <dgm:cxn modelId="{733A677E-7905-4592-AAF6-B64A5464AB63}" type="presParOf" srcId="{9510F6E1-1731-44BB-810C-A41981120367}" destId="{BEAD2861-04FD-420D-8D35-BCF0280415D4}" srcOrd="1" destOrd="0" presId="urn:microsoft.com/office/officeart/2005/8/layout/hierarchy3"/>
    <dgm:cxn modelId="{852B7CA6-3F5A-4525-AF69-D72A3784DC07}" type="presParOf" srcId="{1D96F6FE-D743-4DDA-9A12-51CB98AD4B5C}" destId="{EE98C26B-5E48-4733-8F1C-25F1BD28A6FF}" srcOrd="1" destOrd="0" presId="urn:microsoft.com/office/officeart/2005/8/layout/hierarchy3"/>
    <dgm:cxn modelId="{68E78048-5AEB-4795-AC7F-D4D35E8657B6}" type="presParOf" srcId="{A7DA4B69-9A07-40C6-B828-170C55E79FD4}" destId="{5FB4A512-4886-465D-A603-4664971DC714}" srcOrd="2" destOrd="0" presId="urn:microsoft.com/office/officeart/2005/8/layout/hierarchy3"/>
    <dgm:cxn modelId="{6EF61C9E-0D1B-49E9-9555-24316797812B}" type="presParOf" srcId="{5FB4A512-4886-465D-A603-4664971DC714}" destId="{632B02A8-2EC4-4BA8-9246-0448E84BD78D}" srcOrd="0" destOrd="0" presId="urn:microsoft.com/office/officeart/2005/8/layout/hierarchy3"/>
    <dgm:cxn modelId="{BB3175A5-93E4-4C0D-BC31-0271FDDBDD51}" type="presParOf" srcId="{632B02A8-2EC4-4BA8-9246-0448E84BD78D}" destId="{07247C93-C7A5-4EA0-B92D-7EA3474C8A2E}" srcOrd="0" destOrd="0" presId="urn:microsoft.com/office/officeart/2005/8/layout/hierarchy3"/>
    <dgm:cxn modelId="{87E7ADBB-06DF-4142-B155-85BD3181EF44}" type="presParOf" srcId="{632B02A8-2EC4-4BA8-9246-0448E84BD78D}" destId="{E7567CB2-D774-41B6-A40C-DC8EA3E6CAE6}" srcOrd="1" destOrd="0" presId="urn:microsoft.com/office/officeart/2005/8/layout/hierarchy3"/>
    <dgm:cxn modelId="{25A8910B-A27B-47F7-B6DB-31C398A63D0A}" type="presParOf" srcId="{5FB4A512-4886-465D-A603-4664971DC714}" destId="{F357B487-6DFF-4430-A4DA-BCF2424066E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2A9E81-A88F-4FE5-BCE4-1CE5AB2F389D}" type="doc">
      <dgm:prSet loTypeId="urn:microsoft.com/office/officeart/2005/8/layout/hierarchy3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C9BFB9D-DDED-4353-94F5-103630FDAFCA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Participación e implicación de las familias</a:t>
          </a:r>
        </a:p>
      </dgm:t>
    </dgm:pt>
    <dgm:pt modelId="{132CDB1F-6F31-49D9-96DD-3872C73BAF20}" type="sibTrans" cxnId="{9598DED1-F637-4F19-A3D4-F2EF63BA4828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DF4F8484-D0D1-4500-864E-270B8848A7D4}" type="parTrans" cxnId="{9598DED1-F637-4F19-A3D4-F2EF63BA4828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05DAF002-3B14-42A0-882F-95CCC8CB140D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Atención a padres de familia</a:t>
          </a:r>
        </a:p>
      </dgm:t>
    </dgm:pt>
    <dgm:pt modelId="{D9C22DC5-D2C1-4126-9E27-9357031CF9F8}" type="parTrans" cxnId="{F7BB3BEE-AD7C-4A1A-BD68-ED8493FFB9B4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A3598D30-B280-4422-B6B0-CB1A6E1A5752}" type="sibTrans" cxnId="{F7BB3BEE-AD7C-4A1A-BD68-ED8493FFB9B4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A7DA4B69-9A07-40C6-B828-170C55E79FD4}" type="pres">
      <dgm:prSet presAssocID="{C02A9E81-A88F-4FE5-BCE4-1CE5AB2F38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1BF9BB5B-2A9C-46BB-BBB7-DCD1BF430B21}" type="pres">
      <dgm:prSet presAssocID="{3C9BFB9D-DDED-4353-94F5-103630FDAFCA}" presName="root" presStyleCnt="0"/>
      <dgm:spPr/>
    </dgm:pt>
    <dgm:pt modelId="{69690730-AB6D-4ED4-B3FF-8A9ABEAC8321}" type="pres">
      <dgm:prSet presAssocID="{3C9BFB9D-DDED-4353-94F5-103630FDAFCA}" presName="rootComposite" presStyleCnt="0"/>
      <dgm:spPr/>
    </dgm:pt>
    <dgm:pt modelId="{F3A14947-A87B-4EC9-8DA3-9DDADE5E82DD}" type="pres">
      <dgm:prSet presAssocID="{3C9BFB9D-DDED-4353-94F5-103630FDAFCA}" presName="rootText" presStyleLbl="node1" presStyleIdx="0" presStyleCnt="2"/>
      <dgm:spPr/>
      <dgm:t>
        <a:bodyPr/>
        <a:lstStyle/>
        <a:p>
          <a:endParaRPr lang="es-GT"/>
        </a:p>
      </dgm:t>
    </dgm:pt>
    <dgm:pt modelId="{9EC89641-2D7A-4214-B8AC-A1768AF84815}" type="pres">
      <dgm:prSet presAssocID="{3C9BFB9D-DDED-4353-94F5-103630FDAFCA}" presName="rootConnector" presStyleLbl="node1" presStyleIdx="0" presStyleCnt="2"/>
      <dgm:spPr/>
      <dgm:t>
        <a:bodyPr/>
        <a:lstStyle/>
        <a:p>
          <a:endParaRPr lang="es-GT"/>
        </a:p>
      </dgm:t>
    </dgm:pt>
    <dgm:pt modelId="{661662E5-EAE0-491B-8A67-28E7DEA576AF}" type="pres">
      <dgm:prSet presAssocID="{3C9BFB9D-DDED-4353-94F5-103630FDAFCA}" presName="childShape" presStyleCnt="0"/>
      <dgm:spPr/>
    </dgm:pt>
    <dgm:pt modelId="{1D96F6FE-D743-4DDA-9A12-51CB98AD4B5C}" type="pres">
      <dgm:prSet presAssocID="{05DAF002-3B14-42A0-882F-95CCC8CB140D}" presName="root" presStyleCnt="0"/>
      <dgm:spPr/>
    </dgm:pt>
    <dgm:pt modelId="{9510F6E1-1731-44BB-810C-A41981120367}" type="pres">
      <dgm:prSet presAssocID="{05DAF002-3B14-42A0-882F-95CCC8CB140D}" presName="rootComposite" presStyleCnt="0"/>
      <dgm:spPr/>
    </dgm:pt>
    <dgm:pt modelId="{F00E59A6-9815-4E91-B3B6-0924C457EB69}" type="pres">
      <dgm:prSet presAssocID="{05DAF002-3B14-42A0-882F-95CCC8CB140D}" presName="rootText" presStyleLbl="node1" presStyleIdx="1" presStyleCnt="2"/>
      <dgm:spPr/>
      <dgm:t>
        <a:bodyPr/>
        <a:lstStyle/>
        <a:p>
          <a:endParaRPr lang="es-GT"/>
        </a:p>
      </dgm:t>
    </dgm:pt>
    <dgm:pt modelId="{BEAD2861-04FD-420D-8D35-BCF0280415D4}" type="pres">
      <dgm:prSet presAssocID="{05DAF002-3B14-42A0-882F-95CCC8CB140D}" presName="rootConnector" presStyleLbl="node1" presStyleIdx="1" presStyleCnt="2"/>
      <dgm:spPr/>
      <dgm:t>
        <a:bodyPr/>
        <a:lstStyle/>
        <a:p>
          <a:endParaRPr lang="es-GT"/>
        </a:p>
      </dgm:t>
    </dgm:pt>
    <dgm:pt modelId="{EE98C26B-5E48-4733-8F1C-25F1BD28A6FF}" type="pres">
      <dgm:prSet presAssocID="{05DAF002-3B14-42A0-882F-95CCC8CB140D}" presName="childShape" presStyleCnt="0"/>
      <dgm:spPr/>
    </dgm:pt>
  </dgm:ptLst>
  <dgm:cxnLst>
    <dgm:cxn modelId="{57BBBD9B-DF29-4596-9FD0-53F561CB1EC7}" type="presOf" srcId="{05DAF002-3B14-42A0-882F-95CCC8CB140D}" destId="{BEAD2861-04FD-420D-8D35-BCF0280415D4}" srcOrd="1" destOrd="0" presId="urn:microsoft.com/office/officeart/2005/8/layout/hierarchy3"/>
    <dgm:cxn modelId="{F7BB3BEE-AD7C-4A1A-BD68-ED8493FFB9B4}" srcId="{C02A9E81-A88F-4FE5-BCE4-1CE5AB2F389D}" destId="{05DAF002-3B14-42A0-882F-95CCC8CB140D}" srcOrd="1" destOrd="0" parTransId="{D9C22DC5-D2C1-4126-9E27-9357031CF9F8}" sibTransId="{A3598D30-B280-4422-B6B0-CB1A6E1A5752}"/>
    <dgm:cxn modelId="{8C6E018F-A8C5-4E01-9F52-C6F2C9111F53}" type="presOf" srcId="{3C9BFB9D-DDED-4353-94F5-103630FDAFCA}" destId="{F3A14947-A87B-4EC9-8DA3-9DDADE5E82DD}" srcOrd="0" destOrd="0" presId="urn:microsoft.com/office/officeart/2005/8/layout/hierarchy3"/>
    <dgm:cxn modelId="{0107BAA0-4448-4E07-896E-BBAA87C38808}" type="presOf" srcId="{C02A9E81-A88F-4FE5-BCE4-1CE5AB2F389D}" destId="{A7DA4B69-9A07-40C6-B828-170C55E79FD4}" srcOrd="0" destOrd="0" presId="urn:microsoft.com/office/officeart/2005/8/layout/hierarchy3"/>
    <dgm:cxn modelId="{7BDBD8B8-36D8-4B55-9E2F-6B6603FAAD7D}" type="presOf" srcId="{3C9BFB9D-DDED-4353-94F5-103630FDAFCA}" destId="{9EC89641-2D7A-4214-B8AC-A1768AF84815}" srcOrd="1" destOrd="0" presId="urn:microsoft.com/office/officeart/2005/8/layout/hierarchy3"/>
    <dgm:cxn modelId="{0404D304-C0D8-40F0-BA3A-41C6D3AE6B57}" type="presOf" srcId="{05DAF002-3B14-42A0-882F-95CCC8CB140D}" destId="{F00E59A6-9815-4E91-B3B6-0924C457EB69}" srcOrd="0" destOrd="0" presId="urn:microsoft.com/office/officeart/2005/8/layout/hierarchy3"/>
    <dgm:cxn modelId="{9598DED1-F637-4F19-A3D4-F2EF63BA4828}" srcId="{C02A9E81-A88F-4FE5-BCE4-1CE5AB2F389D}" destId="{3C9BFB9D-DDED-4353-94F5-103630FDAFCA}" srcOrd="0" destOrd="0" parTransId="{DF4F8484-D0D1-4500-864E-270B8848A7D4}" sibTransId="{132CDB1F-6F31-49D9-96DD-3872C73BAF20}"/>
    <dgm:cxn modelId="{1B29ED68-C60C-49EB-BEE6-B6A6198A66E8}" type="presParOf" srcId="{A7DA4B69-9A07-40C6-B828-170C55E79FD4}" destId="{1BF9BB5B-2A9C-46BB-BBB7-DCD1BF430B21}" srcOrd="0" destOrd="0" presId="urn:microsoft.com/office/officeart/2005/8/layout/hierarchy3"/>
    <dgm:cxn modelId="{862F3852-1289-40A9-9D15-5B1E885AC1A2}" type="presParOf" srcId="{1BF9BB5B-2A9C-46BB-BBB7-DCD1BF430B21}" destId="{69690730-AB6D-4ED4-B3FF-8A9ABEAC8321}" srcOrd="0" destOrd="0" presId="urn:microsoft.com/office/officeart/2005/8/layout/hierarchy3"/>
    <dgm:cxn modelId="{C8ECCFAC-E39B-409C-97F2-D575E16F20D1}" type="presParOf" srcId="{69690730-AB6D-4ED4-B3FF-8A9ABEAC8321}" destId="{F3A14947-A87B-4EC9-8DA3-9DDADE5E82DD}" srcOrd="0" destOrd="0" presId="urn:microsoft.com/office/officeart/2005/8/layout/hierarchy3"/>
    <dgm:cxn modelId="{103D975E-8A6B-4CA9-83C2-8942A7D5CAED}" type="presParOf" srcId="{69690730-AB6D-4ED4-B3FF-8A9ABEAC8321}" destId="{9EC89641-2D7A-4214-B8AC-A1768AF84815}" srcOrd="1" destOrd="0" presId="urn:microsoft.com/office/officeart/2005/8/layout/hierarchy3"/>
    <dgm:cxn modelId="{E951B191-614D-4D43-A48F-0FFA35424233}" type="presParOf" srcId="{1BF9BB5B-2A9C-46BB-BBB7-DCD1BF430B21}" destId="{661662E5-EAE0-491B-8A67-28E7DEA576AF}" srcOrd="1" destOrd="0" presId="urn:microsoft.com/office/officeart/2005/8/layout/hierarchy3"/>
    <dgm:cxn modelId="{E3D0CA9C-3BA0-4F7E-B23C-B951840855B6}" type="presParOf" srcId="{A7DA4B69-9A07-40C6-B828-170C55E79FD4}" destId="{1D96F6FE-D743-4DDA-9A12-51CB98AD4B5C}" srcOrd="1" destOrd="0" presId="urn:microsoft.com/office/officeart/2005/8/layout/hierarchy3"/>
    <dgm:cxn modelId="{59EF49AF-3C20-4A1A-AB0E-E8346201280B}" type="presParOf" srcId="{1D96F6FE-D743-4DDA-9A12-51CB98AD4B5C}" destId="{9510F6E1-1731-44BB-810C-A41981120367}" srcOrd="0" destOrd="0" presId="urn:microsoft.com/office/officeart/2005/8/layout/hierarchy3"/>
    <dgm:cxn modelId="{D372B2CD-84FE-4215-A318-8E2FE5F02110}" type="presParOf" srcId="{9510F6E1-1731-44BB-810C-A41981120367}" destId="{F00E59A6-9815-4E91-B3B6-0924C457EB69}" srcOrd="0" destOrd="0" presId="urn:microsoft.com/office/officeart/2005/8/layout/hierarchy3"/>
    <dgm:cxn modelId="{733A677E-7905-4592-AAF6-B64A5464AB63}" type="presParOf" srcId="{9510F6E1-1731-44BB-810C-A41981120367}" destId="{BEAD2861-04FD-420D-8D35-BCF0280415D4}" srcOrd="1" destOrd="0" presId="urn:microsoft.com/office/officeart/2005/8/layout/hierarchy3"/>
    <dgm:cxn modelId="{852B7CA6-3F5A-4525-AF69-D72A3784DC07}" type="presParOf" srcId="{1D96F6FE-D743-4DDA-9A12-51CB98AD4B5C}" destId="{EE98C26B-5E48-4733-8F1C-25F1BD28A6F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2A9E81-A88F-4FE5-BCE4-1CE5AB2F389D}" type="doc">
      <dgm:prSet loTypeId="urn:microsoft.com/office/officeart/2005/8/layout/hierarchy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C9BFB9D-DDED-4353-94F5-103630FDAFCA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Acompañamiento personal y grupal de estudiantes</a:t>
          </a:r>
        </a:p>
      </dgm:t>
    </dgm:pt>
    <dgm:pt modelId="{132CDB1F-6F31-49D9-96DD-3872C73BAF20}" type="sibTrans" cxnId="{9598DED1-F637-4F19-A3D4-F2EF63BA4828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DF4F8484-D0D1-4500-864E-270B8848A7D4}" type="parTrans" cxnId="{9598DED1-F637-4F19-A3D4-F2EF63BA4828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48A5D503-A0E7-4ABA-864B-83EF0D04C0C2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Organismos del Gobierno</a:t>
          </a:r>
        </a:p>
      </dgm:t>
    </dgm:pt>
    <dgm:pt modelId="{1B700EA3-EBEA-41DF-B811-7D0711ECD601}" type="parTrans" cxnId="{4A7B8E79-AD1E-4990-8843-A9B160AA44BD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B96070D8-049A-4481-A848-E908F4FAA5BE}" type="sibTrans" cxnId="{4A7B8E79-AD1E-4990-8843-A9B160AA44BD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5A4F96BE-6969-462F-8E3D-BC35C8E32B30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Gobierno Escolar </a:t>
          </a:r>
        </a:p>
      </dgm:t>
    </dgm:pt>
    <dgm:pt modelId="{48236385-8FB8-4C61-81E1-49DE164741AE}" type="parTrans" cxnId="{780B50FA-3856-4AEC-9B1B-9DE5F6C3683B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A132076A-998C-4951-9540-445F59210A95}" type="sibTrans" cxnId="{780B50FA-3856-4AEC-9B1B-9DE5F6C3683B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2ABF0AEA-CA4E-4D1E-B8EC-508BE6699E70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Diálogo para la resolución de conflictos</a:t>
          </a:r>
        </a:p>
      </dgm:t>
    </dgm:pt>
    <dgm:pt modelId="{BD24D2CF-4B23-4502-B11B-642C2664287E}" type="parTrans" cxnId="{10E2FE3F-E6DF-4088-A1B9-7AB89872E02D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1263ED73-EC6D-4E5B-99DC-0CC6783C723C}" type="sibTrans" cxnId="{10E2FE3F-E6DF-4088-A1B9-7AB89872E02D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528BE2F1-5DAF-4EAC-8357-FCB7CC7F1427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Principios escolares:</a:t>
          </a:r>
        </a:p>
        <a:p>
          <a:r>
            <a:rPr lang="es-ES" dirty="0">
              <a:latin typeface="Caviar Dreams" panose="020B0402020204020504" pitchFamily="34" charset="0"/>
            </a:rPr>
            <a:t>Deberes y derechos </a:t>
          </a:r>
        </a:p>
      </dgm:t>
    </dgm:pt>
    <dgm:pt modelId="{70AA4C7F-0853-4B00-9352-D1B66AE3CE05}" type="sibTrans" cxnId="{030B22DC-8D53-4E53-BFF3-1705A4051B12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DD9D5176-FE61-4858-8B53-A94400E3AA4D}" type="parTrans" cxnId="{030B22DC-8D53-4E53-BFF3-1705A4051B12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29BD989B-91FE-480D-A501-F4302AF37F55}">
      <dgm:prSet phldrT="[Texto]"/>
      <dgm:spPr/>
      <dgm:t>
        <a:bodyPr/>
        <a:lstStyle/>
        <a:p>
          <a:r>
            <a:rPr lang="es-ES" dirty="0">
              <a:latin typeface="Caviar Dreams" panose="020B0402020204020504" pitchFamily="34" charset="0"/>
            </a:rPr>
            <a:t>Construcción de ciudadanía y participación en la comunidad</a:t>
          </a:r>
        </a:p>
      </dgm:t>
    </dgm:pt>
    <dgm:pt modelId="{FFB05AC0-B85C-47D6-8F12-478A77BDC385}" type="sibTrans" cxnId="{60537A55-2199-4155-93C7-17366816257A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3C42B3B3-931B-4EB1-A348-BF86CA48B515}" type="parTrans" cxnId="{60537A55-2199-4155-93C7-17366816257A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A7DA4B69-9A07-40C6-B828-170C55E79FD4}" type="pres">
      <dgm:prSet presAssocID="{C02A9E81-A88F-4FE5-BCE4-1CE5AB2F389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1BF9BB5B-2A9C-46BB-BBB7-DCD1BF430B21}" type="pres">
      <dgm:prSet presAssocID="{3C9BFB9D-DDED-4353-94F5-103630FDAFCA}" presName="root" presStyleCnt="0"/>
      <dgm:spPr/>
    </dgm:pt>
    <dgm:pt modelId="{69690730-AB6D-4ED4-B3FF-8A9ABEAC8321}" type="pres">
      <dgm:prSet presAssocID="{3C9BFB9D-DDED-4353-94F5-103630FDAFCA}" presName="rootComposite" presStyleCnt="0"/>
      <dgm:spPr/>
    </dgm:pt>
    <dgm:pt modelId="{F3A14947-A87B-4EC9-8DA3-9DDADE5E82DD}" type="pres">
      <dgm:prSet presAssocID="{3C9BFB9D-DDED-4353-94F5-103630FDAFCA}" presName="rootText" presStyleLbl="node1" presStyleIdx="0" presStyleCnt="3"/>
      <dgm:spPr/>
      <dgm:t>
        <a:bodyPr/>
        <a:lstStyle/>
        <a:p>
          <a:endParaRPr lang="es-GT"/>
        </a:p>
      </dgm:t>
    </dgm:pt>
    <dgm:pt modelId="{9EC89641-2D7A-4214-B8AC-A1768AF84815}" type="pres">
      <dgm:prSet presAssocID="{3C9BFB9D-DDED-4353-94F5-103630FDAFCA}" presName="rootConnector" presStyleLbl="node1" presStyleIdx="0" presStyleCnt="3"/>
      <dgm:spPr/>
      <dgm:t>
        <a:bodyPr/>
        <a:lstStyle/>
        <a:p>
          <a:endParaRPr lang="es-GT"/>
        </a:p>
      </dgm:t>
    </dgm:pt>
    <dgm:pt modelId="{661662E5-EAE0-491B-8A67-28E7DEA576AF}" type="pres">
      <dgm:prSet presAssocID="{3C9BFB9D-DDED-4353-94F5-103630FDAFCA}" presName="childShape" presStyleCnt="0"/>
      <dgm:spPr/>
    </dgm:pt>
    <dgm:pt modelId="{4F766996-E55C-40A7-8CBB-E29E451D7341}" type="pres">
      <dgm:prSet presAssocID="{2ABF0AEA-CA4E-4D1E-B8EC-508BE6699E70}" presName="root" presStyleCnt="0"/>
      <dgm:spPr/>
    </dgm:pt>
    <dgm:pt modelId="{92366F14-707A-41C8-AF81-3F59149D421A}" type="pres">
      <dgm:prSet presAssocID="{2ABF0AEA-CA4E-4D1E-B8EC-508BE6699E70}" presName="rootComposite" presStyleCnt="0"/>
      <dgm:spPr/>
    </dgm:pt>
    <dgm:pt modelId="{DFE2E179-BE84-46E0-B97B-C300CF9AC668}" type="pres">
      <dgm:prSet presAssocID="{2ABF0AEA-CA4E-4D1E-B8EC-508BE6699E70}" presName="rootText" presStyleLbl="node1" presStyleIdx="1" presStyleCnt="3"/>
      <dgm:spPr/>
      <dgm:t>
        <a:bodyPr/>
        <a:lstStyle/>
        <a:p>
          <a:endParaRPr lang="es-GT"/>
        </a:p>
      </dgm:t>
    </dgm:pt>
    <dgm:pt modelId="{8F930ACB-9F28-4AF9-8AF1-E34D036D21F6}" type="pres">
      <dgm:prSet presAssocID="{2ABF0AEA-CA4E-4D1E-B8EC-508BE6699E70}" presName="rootConnector" presStyleLbl="node1" presStyleIdx="1" presStyleCnt="3"/>
      <dgm:spPr/>
      <dgm:t>
        <a:bodyPr/>
        <a:lstStyle/>
        <a:p>
          <a:endParaRPr lang="es-GT"/>
        </a:p>
      </dgm:t>
    </dgm:pt>
    <dgm:pt modelId="{1276BB78-B28F-4FBE-A307-0CC066BA7320}" type="pres">
      <dgm:prSet presAssocID="{2ABF0AEA-CA4E-4D1E-B8EC-508BE6699E70}" presName="childShape" presStyleCnt="0"/>
      <dgm:spPr/>
    </dgm:pt>
    <dgm:pt modelId="{86217FD6-6ACF-4A99-BEDE-2C79CFC3FD03}" type="pres">
      <dgm:prSet presAssocID="{5A4F96BE-6969-462F-8E3D-BC35C8E32B30}" presName="root" presStyleCnt="0"/>
      <dgm:spPr/>
    </dgm:pt>
    <dgm:pt modelId="{75E8300F-80CA-4E4F-A3F5-5BC5A96AEA88}" type="pres">
      <dgm:prSet presAssocID="{5A4F96BE-6969-462F-8E3D-BC35C8E32B30}" presName="rootComposite" presStyleCnt="0"/>
      <dgm:spPr/>
    </dgm:pt>
    <dgm:pt modelId="{C1A2EC6E-68D6-4E7A-9DC3-1EE78511C100}" type="pres">
      <dgm:prSet presAssocID="{5A4F96BE-6969-462F-8E3D-BC35C8E32B30}" presName="rootText" presStyleLbl="node1" presStyleIdx="2" presStyleCnt="3"/>
      <dgm:spPr/>
      <dgm:t>
        <a:bodyPr/>
        <a:lstStyle/>
        <a:p>
          <a:endParaRPr lang="es-GT"/>
        </a:p>
      </dgm:t>
    </dgm:pt>
    <dgm:pt modelId="{C8073EF6-6B8C-4C1D-9D9D-3F9569AA2ADF}" type="pres">
      <dgm:prSet presAssocID="{5A4F96BE-6969-462F-8E3D-BC35C8E32B30}" presName="rootConnector" presStyleLbl="node1" presStyleIdx="2" presStyleCnt="3"/>
      <dgm:spPr/>
      <dgm:t>
        <a:bodyPr/>
        <a:lstStyle/>
        <a:p>
          <a:endParaRPr lang="es-GT"/>
        </a:p>
      </dgm:t>
    </dgm:pt>
    <dgm:pt modelId="{A0FB9252-EF45-465F-9580-93AC3AB59FEB}" type="pres">
      <dgm:prSet presAssocID="{5A4F96BE-6969-462F-8E3D-BC35C8E32B30}" presName="childShape" presStyleCnt="0"/>
      <dgm:spPr/>
    </dgm:pt>
    <dgm:pt modelId="{71AF2493-8B29-47E5-9190-9BDF31B062EA}" type="pres">
      <dgm:prSet presAssocID="{3C42B3B3-931B-4EB1-A348-BF86CA48B515}" presName="Name13" presStyleLbl="parChTrans1D2" presStyleIdx="0" presStyleCnt="3"/>
      <dgm:spPr/>
      <dgm:t>
        <a:bodyPr/>
        <a:lstStyle/>
        <a:p>
          <a:endParaRPr lang="es-GT"/>
        </a:p>
      </dgm:t>
    </dgm:pt>
    <dgm:pt modelId="{CF4E57DF-353F-4EEB-9ED4-9A1D878A698C}" type="pres">
      <dgm:prSet presAssocID="{29BD989B-91FE-480D-A501-F4302AF37F55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7DA31DB-90BD-484C-BF88-6C8CD4D3F9BD}" type="pres">
      <dgm:prSet presAssocID="{DD9D5176-FE61-4858-8B53-A94400E3AA4D}" presName="Name13" presStyleLbl="parChTrans1D2" presStyleIdx="1" presStyleCnt="3"/>
      <dgm:spPr/>
      <dgm:t>
        <a:bodyPr/>
        <a:lstStyle/>
        <a:p>
          <a:endParaRPr lang="es-GT"/>
        </a:p>
      </dgm:t>
    </dgm:pt>
    <dgm:pt modelId="{1FE3D91A-464F-47B2-B3C2-EFB8765472CD}" type="pres">
      <dgm:prSet presAssocID="{528BE2F1-5DAF-4EAC-8357-FCB7CC7F142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3B07B52-129E-41D4-BFFA-32AC6CEB533B}" type="pres">
      <dgm:prSet presAssocID="{1B700EA3-EBEA-41DF-B811-7D0711ECD601}" presName="Name13" presStyleLbl="parChTrans1D2" presStyleIdx="2" presStyleCnt="3"/>
      <dgm:spPr/>
      <dgm:t>
        <a:bodyPr/>
        <a:lstStyle/>
        <a:p>
          <a:endParaRPr lang="es-GT"/>
        </a:p>
      </dgm:t>
    </dgm:pt>
    <dgm:pt modelId="{801561E8-3056-4906-A92B-DD1715723387}" type="pres">
      <dgm:prSet presAssocID="{48A5D503-A0E7-4ABA-864B-83EF0D04C0C2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0537A55-2199-4155-93C7-17366816257A}" srcId="{5A4F96BE-6969-462F-8E3D-BC35C8E32B30}" destId="{29BD989B-91FE-480D-A501-F4302AF37F55}" srcOrd="0" destOrd="0" parTransId="{3C42B3B3-931B-4EB1-A348-BF86CA48B515}" sibTransId="{FFB05AC0-B85C-47D6-8F12-478A77BDC385}"/>
    <dgm:cxn modelId="{0107BAA0-4448-4E07-896E-BBAA87C38808}" type="presOf" srcId="{C02A9E81-A88F-4FE5-BCE4-1CE5AB2F389D}" destId="{A7DA4B69-9A07-40C6-B828-170C55E79FD4}" srcOrd="0" destOrd="0" presId="urn:microsoft.com/office/officeart/2005/8/layout/hierarchy3"/>
    <dgm:cxn modelId="{0217884B-3423-42FB-B28C-80E3C9C05A42}" type="presOf" srcId="{5A4F96BE-6969-462F-8E3D-BC35C8E32B30}" destId="{C1A2EC6E-68D6-4E7A-9DC3-1EE78511C100}" srcOrd="0" destOrd="0" presId="urn:microsoft.com/office/officeart/2005/8/layout/hierarchy3"/>
    <dgm:cxn modelId="{FCED1907-C05E-4004-A814-EC555C346CCD}" type="presOf" srcId="{2ABF0AEA-CA4E-4D1E-B8EC-508BE6699E70}" destId="{8F930ACB-9F28-4AF9-8AF1-E34D036D21F6}" srcOrd="1" destOrd="0" presId="urn:microsoft.com/office/officeart/2005/8/layout/hierarchy3"/>
    <dgm:cxn modelId="{FA34D695-895C-48E0-91C2-FA38129DE09C}" type="presOf" srcId="{528BE2F1-5DAF-4EAC-8357-FCB7CC7F1427}" destId="{1FE3D91A-464F-47B2-B3C2-EFB8765472CD}" srcOrd="0" destOrd="0" presId="urn:microsoft.com/office/officeart/2005/8/layout/hierarchy3"/>
    <dgm:cxn modelId="{7BDBD8B8-36D8-4B55-9E2F-6B6603FAAD7D}" type="presOf" srcId="{3C9BFB9D-DDED-4353-94F5-103630FDAFCA}" destId="{9EC89641-2D7A-4214-B8AC-A1768AF84815}" srcOrd="1" destOrd="0" presId="urn:microsoft.com/office/officeart/2005/8/layout/hierarchy3"/>
    <dgm:cxn modelId="{79DF9EE4-E1F8-4624-A009-7A9D7CA031B9}" type="presOf" srcId="{29BD989B-91FE-480D-A501-F4302AF37F55}" destId="{CF4E57DF-353F-4EEB-9ED4-9A1D878A698C}" srcOrd="0" destOrd="0" presId="urn:microsoft.com/office/officeart/2005/8/layout/hierarchy3"/>
    <dgm:cxn modelId="{10E2FE3F-E6DF-4088-A1B9-7AB89872E02D}" srcId="{C02A9E81-A88F-4FE5-BCE4-1CE5AB2F389D}" destId="{2ABF0AEA-CA4E-4D1E-B8EC-508BE6699E70}" srcOrd="1" destOrd="0" parTransId="{BD24D2CF-4B23-4502-B11B-642C2664287E}" sibTransId="{1263ED73-EC6D-4E5B-99DC-0CC6783C723C}"/>
    <dgm:cxn modelId="{4A7B8E79-AD1E-4990-8843-A9B160AA44BD}" srcId="{5A4F96BE-6969-462F-8E3D-BC35C8E32B30}" destId="{48A5D503-A0E7-4ABA-864B-83EF0D04C0C2}" srcOrd="2" destOrd="0" parTransId="{1B700EA3-EBEA-41DF-B811-7D0711ECD601}" sibTransId="{B96070D8-049A-4481-A848-E908F4FAA5BE}"/>
    <dgm:cxn modelId="{25C97420-D518-48CB-BAD0-8EBB453B0A76}" type="presOf" srcId="{5A4F96BE-6969-462F-8E3D-BC35C8E32B30}" destId="{C8073EF6-6B8C-4C1D-9D9D-3F9569AA2ADF}" srcOrd="1" destOrd="0" presId="urn:microsoft.com/office/officeart/2005/8/layout/hierarchy3"/>
    <dgm:cxn modelId="{780B50FA-3856-4AEC-9B1B-9DE5F6C3683B}" srcId="{C02A9E81-A88F-4FE5-BCE4-1CE5AB2F389D}" destId="{5A4F96BE-6969-462F-8E3D-BC35C8E32B30}" srcOrd="2" destOrd="0" parTransId="{48236385-8FB8-4C61-81E1-49DE164741AE}" sibTransId="{A132076A-998C-4951-9540-445F59210A95}"/>
    <dgm:cxn modelId="{9598DED1-F637-4F19-A3D4-F2EF63BA4828}" srcId="{C02A9E81-A88F-4FE5-BCE4-1CE5AB2F389D}" destId="{3C9BFB9D-DDED-4353-94F5-103630FDAFCA}" srcOrd="0" destOrd="0" parTransId="{DF4F8484-D0D1-4500-864E-270B8848A7D4}" sibTransId="{132CDB1F-6F31-49D9-96DD-3872C73BAF20}"/>
    <dgm:cxn modelId="{4A555F8B-803B-43C2-8E2F-584F480691F5}" type="presOf" srcId="{2ABF0AEA-CA4E-4D1E-B8EC-508BE6699E70}" destId="{DFE2E179-BE84-46E0-B97B-C300CF9AC668}" srcOrd="0" destOrd="0" presId="urn:microsoft.com/office/officeart/2005/8/layout/hierarchy3"/>
    <dgm:cxn modelId="{030B22DC-8D53-4E53-BFF3-1705A4051B12}" srcId="{5A4F96BE-6969-462F-8E3D-BC35C8E32B30}" destId="{528BE2F1-5DAF-4EAC-8357-FCB7CC7F1427}" srcOrd="1" destOrd="0" parTransId="{DD9D5176-FE61-4858-8B53-A94400E3AA4D}" sibTransId="{70AA4C7F-0853-4B00-9352-D1B66AE3CE05}"/>
    <dgm:cxn modelId="{8C6E018F-A8C5-4E01-9F52-C6F2C9111F53}" type="presOf" srcId="{3C9BFB9D-DDED-4353-94F5-103630FDAFCA}" destId="{F3A14947-A87B-4EC9-8DA3-9DDADE5E82DD}" srcOrd="0" destOrd="0" presId="urn:microsoft.com/office/officeart/2005/8/layout/hierarchy3"/>
    <dgm:cxn modelId="{73DAA571-6CD3-4B7A-8906-E85D34DD4B89}" type="presOf" srcId="{DD9D5176-FE61-4858-8B53-A94400E3AA4D}" destId="{17DA31DB-90BD-484C-BF88-6C8CD4D3F9BD}" srcOrd="0" destOrd="0" presId="urn:microsoft.com/office/officeart/2005/8/layout/hierarchy3"/>
    <dgm:cxn modelId="{B7636086-90D1-44D4-A0C3-1735970E5F3E}" type="presOf" srcId="{1B700EA3-EBEA-41DF-B811-7D0711ECD601}" destId="{63B07B52-129E-41D4-BFFA-32AC6CEB533B}" srcOrd="0" destOrd="0" presId="urn:microsoft.com/office/officeart/2005/8/layout/hierarchy3"/>
    <dgm:cxn modelId="{06754431-30C2-4615-9428-27AB1A43685B}" type="presOf" srcId="{48A5D503-A0E7-4ABA-864B-83EF0D04C0C2}" destId="{801561E8-3056-4906-A92B-DD1715723387}" srcOrd="0" destOrd="0" presId="urn:microsoft.com/office/officeart/2005/8/layout/hierarchy3"/>
    <dgm:cxn modelId="{C9112CA8-1D8B-457D-9977-3E89F3C314DB}" type="presOf" srcId="{3C42B3B3-931B-4EB1-A348-BF86CA48B515}" destId="{71AF2493-8B29-47E5-9190-9BDF31B062EA}" srcOrd="0" destOrd="0" presId="urn:microsoft.com/office/officeart/2005/8/layout/hierarchy3"/>
    <dgm:cxn modelId="{1B29ED68-C60C-49EB-BEE6-B6A6198A66E8}" type="presParOf" srcId="{A7DA4B69-9A07-40C6-B828-170C55E79FD4}" destId="{1BF9BB5B-2A9C-46BB-BBB7-DCD1BF430B21}" srcOrd="0" destOrd="0" presId="urn:microsoft.com/office/officeart/2005/8/layout/hierarchy3"/>
    <dgm:cxn modelId="{862F3852-1289-40A9-9D15-5B1E885AC1A2}" type="presParOf" srcId="{1BF9BB5B-2A9C-46BB-BBB7-DCD1BF430B21}" destId="{69690730-AB6D-4ED4-B3FF-8A9ABEAC8321}" srcOrd="0" destOrd="0" presId="urn:microsoft.com/office/officeart/2005/8/layout/hierarchy3"/>
    <dgm:cxn modelId="{C8ECCFAC-E39B-409C-97F2-D575E16F20D1}" type="presParOf" srcId="{69690730-AB6D-4ED4-B3FF-8A9ABEAC8321}" destId="{F3A14947-A87B-4EC9-8DA3-9DDADE5E82DD}" srcOrd="0" destOrd="0" presId="urn:microsoft.com/office/officeart/2005/8/layout/hierarchy3"/>
    <dgm:cxn modelId="{103D975E-8A6B-4CA9-83C2-8942A7D5CAED}" type="presParOf" srcId="{69690730-AB6D-4ED4-B3FF-8A9ABEAC8321}" destId="{9EC89641-2D7A-4214-B8AC-A1768AF84815}" srcOrd="1" destOrd="0" presId="urn:microsoft.com/office/officeart/2005/8/layout/hierarchy3"/>
    <dgm:cxn modelId="{E951B191-614D-4D43-A48F-0FFA35424233}" type="presParOf" srcId="{1BF9BB5B-2A9C-46BB-BBB7-DCD1BF430B21}" destId="{661662E5-EAE0-491B-8A67-28E7DEA576AF}" srcOrd="1" destOrd="0" presId="urn:microsoft.com/office/officeart/2005/8/layout/hierarchy3"/>
    <dgm:cxn modelId="{6B898A10-62D6-4033-A6B1-A61423EC8B2A}" type="presParOf" srcId="{A7DA4B69-9A07-40C6-B828-170C55E79FD4}" destId="{4F766996-E55C-40A7-8CBB-E29E451D7341}" srcOrd="1" destOrd="0" presId="urn:microsoft.com/office/officeart/2005/8/layout/hierarchy3"/>
    <dgm:cxn modelId="{41AD4F31-4550-404C-B70F-390E928A6871}" type="presParOf" srcId="{4F766996-E55C-40A7-8CBB-E29E451D7341}" destId="{92366F14-707A-41C8-AF81-3F59149D421A}" srcOrd="0" destOrd="0" presId="urn:microsoft.com/office/officeart/2005/8/layout/hierarchy3"/>
    <dgm:cxn modelId="{D8054507-C179-4560-B49E-D9E015CB35F1}" type="presParOf" srcId="{92366F14-707A-41C8-AF81-3F59149D421A}" destId="{DFE2E179-BE84-46E0-B97B-C300CF9AC668}" srcOrd="0" destOrd="0" presId="urn:microsoft.com/office/officeart/2005/8/layout/hierarchy3"/>
    <dgm:cxn modelId="{28FE0FF1-CB65-444F-94F5-060D1AE00924}" type="presParOf" srcId="{92366F14-707A-41C8-AF81-3F59149D421A}" destId="{8F930ACB-9F28-4AF9-8AF1-E34D036D21F6}" srcOrd="1" destOrd="0" presId="urn:microsoft.com/office/officeart/2005/8/layout/hierarchy3"/>
    <dgm:cxn modelId="{54CB0BA6-D70F-47CB-8013-2013AD2A2628}" type="presParOf" srcId="{4F766996-E55C-40A7-8CBB-E29E451D7341}" destId="{1276BB78-B28F-4FBE-A307-0CC066BA7320}" srcOrd="1" destOrd="0" presId="urn:microsoft.com/office/officeart/2005/8/layout/hierarchy3"/>
    <dgm:cxn modelId="{067D50A6-9B87-4AF1-A48A-6A8376AC59A3}" type="presParOf" srcId="{A7DA4B69-9A07-40C6-B828-170C55E79FD4}" destId="{86217FD6-6ACF-4A99-BEDE-2C79CFC3FD03}" srcOrd="2" destOrd="0" presId="urn:microsoft.com/office/officeart/2005/8/layout/hierarchy3"/>
    <dgm:cxn modelId="{27B5AB95-D2F8-49AA-9090-36AF79570CBF}" type="presParOf" srcId="{86217FD6-6ACF-4A99-BEDE-2C79CFC3FD03}" destId="{75E8300F-80CA-4E4F-A3F5-5BC5A96AEA88}" srcOrd="0" destOrd="0" presId="urn:microsoft.com/office/officeart/2005/8/layout/hierarchy3"/>
    <dgm:cxn modelId="{91E52ACB-1D23-4CF9-ACEE-A4CEB9148395}" type="presParOf" srcId="{75E8300F-80CA-4E4F-A3F5-5BC5A96AEA88}" destId="{C1A2EC6E-68D6-4E7A-9DC3-1EE78511C100}" srcOrd="0" destOrd="0" presId="urn:microsoft.com/office/officeart/2005/8/layout/hierarchy3"/>
    <dgm:cxn modelId="{D432B8C4-5E0C-4AE2-AEE0-5F0544A13614}" type="presParOf" srcId="{75E8300F-80CA-4E4F-A3F5-5BC5A96AEA88}" destId="{C8073EF6-6B8C-4C1D-9D9D-3F9569AA2ADF}" srcOrd="1" destOrd="0" presId="urn:microsoft.com/office/officeart/2005/8/layout/hierarchy3"/>
    <dgm:cxn modelId="{8DF913B9-0E3D-4E01-8473-744152CDC579}" type="presParOf" srcId="{86217FD6-6ACF-4A99-BEDE-2C79CFC3FD03}" destId="{A0FB9252-EF45-465F-9580-93AC3AB59FEB}" srcOrd="1" destOrd="0" presId="urn:microsoft.com/office/officeart/2005/8/layout/hierarchy3"/>
    <dgm:cxn modelId="{999758EF-7DC7-4DD3-B814-2A634C10B6EA}" type="presParOf" srcId="{A0FB9252-EF45-465F-9580-93AC3AB59FEB}" destId="{71AF2493-8B29-47E5-9190-9BDF31B062EA}" srcOrd="0" destOrd="0" presId="urn:microsoft.com/office/officeart/2005/8/layout/hierarchy3"/>
    <dgm:cxn modelId="{9AF9B574-DE4E-49A5-A79A-556C85E2BEC7}" type="presParOf" srcId="{A0FB9252-EF45-465F-9580-93AC3AB59FEB}" destId="{CF4E57DF-353F-4EEB-9ED4-9A1D878A698C}" srcOrd="1" destOrd="0" presId="urn:microsoft.com/office/officeart/2005/8/layout/hierarchy3"/>
    <dgm:cxn modelId="{E0E149B4-82CD-4A51-AFA7-5AC4882B78D4}" type="presParOf" srcId="{A0FB9252-EF45-465F-9580-93AC3AB59FEB}" destId="{17DA31DB-90BD-484C-BF88-6C8CD4D3F9BD}" srcOrd="2" destOrd="0" presId="urn:microsoft.com/office/officeart/2005/8/layout/hierarchy3"/>
    <dgm:cxn modelId="{BA575F2A-8E48-45D3-97A7-DCDFF74296F9}" type="presParOf" srcId="{A0FB9252-EF45-465F-9580-93AC3AB59FEB}" destId="{1FE3D91A-464F-47B2-B3C2-EFB8765472CD}" srcOrd="3" destOrd="0" presId="urn:microsoft.com/office/officeart/2005/8/layout/hierarchy3"/>
    <dgm:cxn modelId="{136B217D-1FB6-4207-BBBA-6346D35C93B9}" type="presParOf" srcId="{A0FB9252-EF45-465F-9580-93AC3AB59FEB}" destId="{63B07B52-129E-41D4-BFFA-32AC6CEB533B}" srcOrd="4" destOrd="0" presId="urn:microsoft.com/office/officeart/2005/8/layout/hierarchy3"/>
    <dgm:cxn modelId="{1C9B1786-D045-4BC1-8C21-0A93A9EFD8FE}" type="presParOf" srcId="{A0FB9252-EF45-465F-9580-93AC3AB59FEB}" destId="{801561E8-3056-4906-A92B-DD171572338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9594B8-D0AC-4744-AF8F-82AEEEC28780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GT"/>
        </a:p>
      </dgm:t>
    </dgm:pt>
    <dgm:pt modelId="{CDF445F5-24D5-4D73-9FAF-BCA1D104379C}">
      <dgm:prSet phldrT="[Texto]" custT="1"/>
      <dgm:spPr>
        <a:xfrm>
          <a:off x="774447" y="1410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Instaurar cultura del diálogo=</a:t>
          </a:r>
        </a:p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solución de conflictos </a:t>
          </a:r>
        </a:p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(Ruta DAR)</a:t>
          </a:r>
        </a:p>
      </dgm:t>
    </dgm:pt>
    <dgm:pt modelId="{ECEEB1D8-23AF-4C93-9384-F1EF3B965A55}" type="parTrans" cxnId="{79D855F9-F22B-45D3-9483-5D0D50CD3689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F2810636-6BF9-48F6-9D59-6D1E73B774A6}" type="sibTrans" cxnId="{79D855F9-F22B-45D3-9483-5D0D50CD3689}">
      <dgm:prSet/>
      <dgm:spPr>
        <a:xfrm rot="5400000">
          <a:off x="354961" y="1166967"/>
          <a:ext cx="1825348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2273E57E-99D9-4A89-90B8-9CD82B990CF7}">
      <dgm:prSet phldrT="[Texto]" custT="1"/>
      <dgm:spPr>
        <a:xfrm>
          <a:off x="774447" y="1835143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Elección democrática de Asamblea Escolar Constituyente</a:t>
          </a:r>
        </a:p>
      </dgm:t>
    </dgm:pt>
    <dgm:pt modelId="{59166231-EE19-41F6-89E8-07E60211B377}" type="parTrans" cxnId="{EDDAF23A-4127-46C5-AE45-2C2EA2E88D97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5FE8A7AA-F911-4998-A5B4-49DFCACA7ED2}" type="sibTrans" cxnId="{EDDAF23A-4127-46C5-AE45-2C2EA2E88D97}">
      <dgm:prSet/>
      <dgm:spPr>
        <a:xfrm rot="5400000">
          <a:off x="354961" y="3000699"/>
          <a:ext cx="1825348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8EE89C74-7C26-48EB-8072-67667D21BE13}">
      <dgm:prSet phldrT="[Texto]" custT="1"/>
      <dgm:spPr>
        <a:xfrm>
          <a:off x="774447" y="3668876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Elaboración y aprobación (consulta popular) principios Escolares el Liceo Javier. </a:t>
          </a:r>
        </a:p>
      </dgm:t>
    </dgm:pt>
    <dgm:pt modelId="{1847167A-FD44-4C67-B9A7-26E2BC5A1AC6}" type="parTrans" cxnId="{9A7E2E01-9F01-4D4C-A758-F60366732CC6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71BF9E5C-38DE-4C3F-AFA7-C94DBF81C5E9}" type="sibTrans" cxnId="{9A7E2E01-9F01-4D4C-A758-F60366732CC6}">
      <dgm:prSet/>
      <dgm:spPr>
        <a:xfrm>
          <a:off x="1271827" y="3917566"/>
          <a:ext cx="3243434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6E07B248-F974-42AF-A74F-46FAF397A4AD}">
      <dgm:prSet custT="1"/>
      <dgm:spPr>
        <a:xfrm>
          <a:off x="4026267" y="3668876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Creación del Congreso Escolar. </a:t>
          </a:r>
        </a:p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Elaboración derechos y deberes.</a:t>
          </a:r>
        </a:p>
      </dgm:t>
    </dgm:pt>
    <dgm:pt modelId="{3E2D7185-A425-4A0C-8D8B-C0EA97A2A0E9}" type="parTrans" cxnId="{D711EF37-6423-4996-B172-1007DC226E5B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A7437E1C-5419-4F9C-AA9F-9E9329201F59}" type="sibTrans" cxnId="{D711EF37-6423-4996-B172-1007DC226E5B}">
      <dgm:prSet/>
      <dgm:spPr>
        <a:xfrm rot="16200000">
          <a:off x="3606781" y="3000699"/>
          <a:ext cx="1825348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17D4941C-AC71-4C9B-AE92-7FECD091FC22}">
      <dgm:prSet custT="1"/>
      <dgm:spPr>
        <a:xfrm>
          <a:off x="4026267" y="1835143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Elaboración de procedimiento interno para resolución de conflictos</a:t>
          </a:r>
        </a:p>
      </dgm:t>
    </dgm:pt>
    <dgm:pt modelId="{EFB25FD4-7581-407B-BA95-605202232BB2}" type="parTrans" cxnId="{F381A98E-D69E-4CB2-AE9D-FE2D6873C1A3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F95C4F4B-B292-4827-B6B7-A83BAEC5FF35}" type="sibTrans" cxnId="{F381A98E-D69E-4CB2-AE9D-FE2D6873C1A3}">
      <dgm:prSet/>
      <dgm:spPr>
        <a:xfrm rot="16200000">
          <a:off x="3606781" y="1166967"/>
          <a:ext cx="1825348" cy="220047"/>
        </a:xfrm>
        <a:prstGeom prst="rect">
          <a:avLst/>
        </a:prstGeo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2C7A0AA2-9F0C-4329-9C78-7B62444DC37B}" type="pres">
      <dgm:prSet presAssocID="{AA9594B8-D0AC-4744-AF8F-82AEEEC287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69F71F3-69DD-4328-B5EA-26127C98E973}" type="pres">
      <dgm:prSet presAssocID="{CDF445F5-24D5-4D73-9FAF-BCA1D104379C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C9E0D47E-5A24-4E45-A4F7-27FE552EAEB9}" type="pres">
      <dgm:prSet presAssocID="{F2810636-6BF9-48F6-9D59-6D1E73B774A6}" presName="sibTrans" presStyleLbl="sibTrans2D1" presStyleIdx="0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17CE1F70-7C0F-4389-AA3F-55D9C6BD826E}" type="pres">
      <dgm:prSet presAssocID="{F2810636-6BF9-48F6-9D59-6D1E73B774A6}" presName="connectorText" presStyleLbl="sibTrans2D1" presStyleIdx="0" presStyleCnt="4"/>
      <dgm:spPr/>
      <dgm:t>
        <a:bodyPr/>
        <a:lstStyle/>
        <a:p>
          <a:endParaRPr lang="es-GT"/>
        </a:p>
      </dgm:t>
    </dgm:pt>
    <dgm:pt modelId="{A161CFF0-D911-4FDB-ABBC-6A152E44D524}" type="pres">
      <dgm:prSet presAssocID="{2273E57E-99D9-4A89-90B8-9CD82B990CF7}" presName="node" presStyleLbl="node1" presStyleIdx="1" presStyleCnt="5" custScaleX="1086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5D7E057C-4B72-4080-AD8A-D35843972302}" type="pres">
      <dgm:prSet presAssocID="{5FE8A7AA-F911-4998-A5B4-49DFCACA7ED2}" presName="sibTrans" presStyleLbl="sibTrans2D1" presStyleIdx="1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7296AE9C-9214-4554-A9AE-02754DD36313}" type="pres">
      <dgm:prSet presAssocID="{5FE8A7AA-F911-4998-A5B4-49DFCACA7ED2}" presName="connectorText" presStyleLbl="sibTrans2D1" presStyleIdx="1" presStyleCnt="4"/>
      <dgm:spPr/>
      <dgm:t>
        <a:bodyPr/>
        <a:lstStyle/>
        <a:p>
          <a:endParaRPr lang="es-GT"/>
        </a:p>
      </dgm:t>
    </dgm:pt>
    <dgm:pt modelId="{DC602059-5367-4EF1-9159-3A7FC27E2B31}" type="pres">
      <dgm:prSet presAssocID="{8EE89C74-7C26-48EB-8072-67667D21BE13}" presName="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09A498EE-5116-4ED9-BB9C-4E2051741590}" type="pres">
      <dgm:prSet presAssocID="{71BF9E5C-38DE-4C3F-AFA7-C94DBF81C5E9}" presName="sibTrans" presStyleLbl="sibTrans2D1" presStyleIdx="2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A155E4D3-A4DF-470B-A064-D132CA874A91}" type="pres">
      <dgm:prSet presAssocID="{71BF9E5C-38DE-4C3F-AFA7-C94DBF81C5E9}" presName="connectorText" presStyleLbl="sibTrans2D1" presStyleIdx="2" presStyleCnt="4"/>
      <dgm:spPr/>
      <dgm:t>
        <a:bodyPr/>
        <a:lstStyle/>
        <a:p>
          <a:endParaRPr lang="es-GT"/>
        </a:p>
      </dgm:t>
    </dgm:pt>
    <dgm:pt modelId="{1D74B52F-093A-4CD6-AC6A-A74D070FD51E}" type="pres">
      <dgm:prSet presAssocID="{6E07B248-F974-42AF-A74F-46FAF397A4AD}" presName="node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0825BFD7-0074-48C4-B661-74D3B59C5D00}" type="pres">
      <dgm:prSet presAssocID="{A7437E1C-5419-4F9C-AA9F-9E9329201F59}" presName="sibTrans" presStyleLbl="sibTrans2D1" presStyleIdx="3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69451660-E205-41B8-B801-A58B9A52E83F}" type="pres">
      <dgm:prSet presAssocID="{A7437E1C-5419-4F9C-AA9F-9E9329201F59}" presName="connectorText" presStyleLbl="sibTrans2D1" presStyleIdx="3" presStyleCnt="4"/>
      <dgm:spPr/>
      <dgm:t>
        <a:bodyPr/>
        <a:lstStyle/>
        <a:p>
          <a:endParaRPr lang="es-GT"/>
        </a:p>
      </dgm:t>
    </dgm:pt>
    <dgm:pt modelId="{E3FBD4AC-3316-4FD8-B0FF-D0107DF9C6A9}" type="pres">
      <dgm:prSet presAssocID="{17D4941C-AC71-4C9B-AE92-7FECD091FC22}" presName="node" presStyleLbl="node1" presStyleIdx="4" presStyleCnt="5" custScaleX="11054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</dgm:ptLst>
  <dgm:cxnLst>
    <dgm:cxn modelId="{79F3EB51-74C1-4AD0-95B0-DEB8A85CA056}" type="presOf" srcId="{CDF445F5-24D5-4D73-9FAF-BCA1D104379C}" destId="{269F71F3-69DD-4328-B5EA-26127C98E973}" srcOrd="0" destOrd="0" presId="urn:microsoft.com/office/officeart/2005/8/layout/process1"/>
    <dgm:cxn modelId="{33258410-9395-4258-8A72-AB6250E4A2C2}" type="presOf" srcId="{AA9594B8-D0AC-4744-AF8F-82AEEEC28780}" destId="{2C7A0AA2-9F0C-4329-9C78-7B62444DC37B}" srcOrd="0" destOrd="0" presId="urn:microsoft.com/office/officeart/2005/8/layout/process1"/>
    <dgm:cxn modelId="{E38E15E1-B5BD-4AF1-AD71-BC2A1DFF802D}" type="presOf" srcId="{A7437E1C-5419-4F9C-AA9F-9E9329201F59}" destId="{69451660-E205-41B8-B801-A58B9A52E83F}" srcOrd="1" destOrd="0" presId="urn:microsoft.com/office/officeart/2005/8/layout/process1"/>
    <dgm:cxn modelId="{B2304F43-EF93-4428-9000-E61D44BC197D}" type="presOf" srcId="{71BF9E5C-38DE-4C3F-AFA7-C94DBF81C5E9}" destId="{A155E4D3-A4DF-470B-A064-D132CA874A91}" srcOrd="1" destOrd="0" presId="urn:microsoft.com/office/officeart/2005/8/layout/process1"/>
    <dgm:cxn modelId="{F381A98E-D69E-4CB2-AE9D-FE2D6873C1A3}" srcId="{AA9594B8-D0AC-4744-AF8F-82AEEEC28780}" destId="{17D4941C-AC71-4C9B-AE92-7FECD091FC22}" srcOrd="4" destOrd="0" parTransId="{EFB25FD4-7581-407B-BA95-605202232BB2}" sibTransId="{F95C4F4B-B292-4827-B6B7-A83BAEC5FF35}"/>
    <dgm:cxn modelId="{EDDAF23A-4127-46C5-AE45-2C2EA2E88D97}" srcId="{AA9594B8-D0AC-4744-AF8F-82AEEEC28780}" destId="{2273E57E-99D9-4A89-90B8-9CD82B990CF7}" srcOrd="1" destOrd="0" parTransId="{59166231-EE19-41F6-89E8-07E60211B377}" sibTransId="{5FE8A7AA-F911-4998-A5B4-49DFCACA7ED2}"/>
    <dgm:cxn modelId="{B8913D56-E8F2-405C-A29A-525AE164A34B}" type="presOf" srcId="{6E07B248-F974-42AF-A74F-46FAF397A4AD}" destId="{1D74B52F-093A-4CD6-AC6A-A74D070FD51E}" srcOrd="0" destOrd="0" presId="urn:microsoft.com/office/officeart/2005/8/layout/process1"/>
    <dgm:cxn modelId="{79D855F9-F22B-45D3-9483-5D0D50CD3689}" srcId="{AA9594B8-D0AC-4744-AF8F-82AEEEC28780}" destId="{CDF445F5-24D5-4D73-9FAF-BCA1D104379C}" srcOrd="0" destOrd="0" parTransId="{ECEEB1D8-23AF-4C93-9384-F1EF3B965A55}" sibTransId="{F2810636-6BF9-48F6-9D59-6D1E73B774A6}"/>
    <dgm:cxn modelId="{B4A0AB81-C2FA-4E91-92F2-6B10585680A5}" type="presOf" srcId="{F2810636-6BF9-48F6-9D59-6D1E73B774A6}" destId="{C9E0D47E-5A24-4E45-A4F7-27FE552EAEB9}" srcOrd="0" destOrd="0" presId="urn:microsoft.com/office/officeart/2005/8/layout/process1"/>
    <dgm:cxn modelId="{058D7F0A-67F0-41DC-BCD8-00A1C5521AA4}" type="presOf" srcId="{2273E57E-99D9-4A89-90B8-9CD82B990CF7}" destId="{A161CFF0-D911-4FDB-ABBC-6A152E44D524}" srcOrd="0" destOrd="0" presId="urn:microsoft.com/office/officeart/2005/8/layout/process1"/>
    <dgm:cxn modelId="{BE61CC92-75C8-42C1-9212-911B02D53810}" type="presOf" srcId="{F2810636-6BF9-48F6-9D59-6D1E73B774A6}" destId="{17CE1F70-7C0F-4389-AA3F-55D9C6BD826E}" srcOrd="1" destOrd="0" presId="urn:microsoft.com/office/officeart/2005/8/layout/process1"/>
    <dgm:cxn modelId="{C54932A4-AFB3-4274-AA44-9EDD69A553B4}" type="presOf" srcId="{17D4941C-AC71-4C9B-AE92-7FECD091FC22}" destId="{E3FBD4AC-3316-4FD8-B0FF-D0107DF9C6A9}" srcOrd="0" destOrd="0" presId="urn:microsoft.com/office/officeart/2005/8/layout/process1"/>
    <dgm:cxn modelId="{D711EF37-6423-4996-B172-1007DC226E5B}" srcId="{AA9594B8-D0AC-4744-AF8F-82AEEEC28780}" destId="{6E07B248-F974-42AF-A74F-46FAF397A4AD}" srcOrd="3" destOrd="0" parTransId="{3E2D7185-A425-4A0C-8D8B-C0EA97A2A0E9}" sibTransId="{A7437E1C-5419-4F9C-AA9F-9E9329201F59}"/>
    <dgm:cxn modelId="{E463399F-083F-448A-AD8A-5AAB3A41D032}" type="presOf" srcId="{71BF9E5C-38DE-4C3F-AFA7-C94DBF81C5E9}" destId="{09A498EE-5116-4ED9-BB9C-4E2051741590}" srcOrd="0" destOrd="0" presId="urn:microsoft.com/office/officeart/2005/8/layout/process1"/>
    <dgm:cxn modelId="{6C99DA51-431F-4587-A49C-4834465C46DD}" type="presOf" srcId="{A7437E1C-5419-4F9C-AA9F-9E9329201F59}" destId="{0825BFD7-0074-48C4-B661-74D3B59C5D00}" srcOrd="0" destOrd="0" presId="urn:microsoft.com/office/officeart/2005/8/layout/process1"/>
    <dgm:cxn modelId="{2DCFEB54-C7A5-4309-A41A-9D31DC63CC45}" type="presOf" srcId="{8EE89C74-7C26-48EB-8072-67667D21BE13}" destId="{DC602059-5367-4EF1-9159-3A7FC27E2B31}" srcOrd="0" destOrd="0" presId="urn:microsoft.com/office/officeart/2005/8/layout/process1"/>
    <dgm:cxn modelId="{714E37E2-2E45-4BFD-9376-8CC04BDD3D6B}" type="presOf" srcId="{5FE8A7AA-F911-4998-A5B4-49DFCACA7ED2}" destId="{5D7E057C-4B72-4080-AD8A-D35843972302}" srcOrd="0" destOrd="0" presId="urn:microsoft.com/office/officeart/2005/8/layout/process1"/>
    <dgm:cxn modelId="{BCCB2F60-63D5-4CF5-B415-18C7171E1D2F}" type="presOf" srcId="{5FE8A7AA-F911-4998-A5B4-49DFCACA7ED2}" destId="{7296AE9C-9214-4554-A9AE-02754DD36313}" srcOrd="1" destOrd="0" presId="urn:microsoft.com/office/officeart/2005/8/layout/process1"/>
    <dgm:cxn modelId="{9A7E2E01-9F01-4D4C-A758-F60366732CC6}" srcId="{AA9594B8-D0AC-4744-AF8F-82AEEEC28780}" destId="{8EE89C74-7C26-48EB-8072-67667D21BE13}" srcOrd="2" destOrd="0" parTransId="{1847167A-FD44-4C67-B9A7-26E2BC5A1AC6}" sibTransId="{71BF9E5C-38DE-4C3F-AFA7-C94DBF81C5E9}"/>
    <dgm:cxn modelId="{EC3F8740-4D5A-4E47-90A7-B28587237CF6}" type="presParOf" srcId="{2C7A0AA2-9F0C-4329-9C78-7B62444DC37B}" destId="{269F71F3-69DD-4328-B5EA-26127C98E973}" srcOrd="0" destOrd="0" presId="urn:microsoft.com/office/officeart/2005/8/layout/process1"/>
    <dgm:cxn modelId="{8D88D496-BB4F-496D-9B94-25DE82C58EF3}" type="presParOf" srcId="{2C7A0AA2-9F0C-4329-9C78-7B62444DC37B}" destId="{C9E0D47E-5A24-4E45-A4F7-27FE552EAEB9}" srcOrd="1" destOrd="0" presId="urn:microsoft.com/office/officeart/2005/8/layout/process1"/>
    <dgm:cxn modelId="{9ED42CD1-E6BC-4A82-97A1-CC642D99FBC6}" type="presParOf" srcId="{C9E0D47E-5A24-4E45-A4F7-27FE552EAEB9}" destId="{17CE1F70-7C0F-4389-AA3F-55D9C6BD826E}" srcOrd="0" destOrd="0" presId="urn:microsoft.com/office/officeart/2005/8/layout/process1"/>
    <dgm:cxn modelId="{807A3DB4-3BEB-4690-8C04-6AA7E015CE71}" type="presParOf" srcId="{2C7A0AA2-9F0C-4329-9C78-7B62444DC37B}" destId="{A161CFF0-D911-4FDB-ABBC-6A152E44D524}" srcOrd="2" destOrd="0" presId="urn:microsoft.com/office/officeart/2005/8/layout/process1"/>
    <dgm:cxn modelId="{3C76982C-1E1E-4056-8D7A-71F4149FF553}" type="presParOf" srcId="{2C7A0AA2-9F0C-4329-9C78-7B62444DC37B}" destId="{5D7E057C-4B72-4080-AD8A-D35843972302}" srcOrd="3" destOrd="0" presId="urn:microsoft.com/office/officeart/2005/8/layout/process1"/>
    <dgm:cxn modelId="{CA79966A-3AFC-42EB-B8EC-64AB5CDC66C5}" type="presParOf" srcId="{5D7E057C-4B72-4080-AD8A-D35843972302}" destId="{7296AE9C-9214-4554-A9AE-02754DD36313}" srcOrd="0" destOrd="0" presId="urn:microsoft.com/office/officeart/2005/8/layout/process1"/>
    <dgm:cxn modelId="{C8FA40FD-FDC5-4B22-ADEC-8D468856451D}" type="presParOf" srcId="{2C7A0AA2-9F0C-4329-9C78-7B62444DC37B}" destId="{DC602059-5367-4EF1-9159-3A7FC27E2B31}" srcOrd="4" destOrd="0" presId="urn:microsoft.com/office/officeart/2005/8/layout/process1"/>
    <dgm:cxn modelId="{59E391F8-716C-479F-AF5E-4E4D9BED5114}" type="presParOf" srcId="{2C7A0AA2-9F0C-4329-9C78-7B62444DC37B}" destId="{09A498EE-5116-4ED9-BB9C-4E2051741590}" srcOrd="5" destOrd="0" presId="urn:microsoft.com/office/officeart/2005/8/layout/process1"/>
    <dgm:cxn modelId="{81114FBC-526B-43E2-8704-397E8A286DD4}" type="presParOf" srcId="{09A498EE-5116-4ED9-BB9C-4E2051741590}" destId="{A155E4D3-A4DF-470B-A064-D132CA874A91}" srcOrd="0" destOrd="0" presId="urn:microsoft.com/office/officeart/2005/8/layout/process1"/>
    <dgm:cxn modelId="{D7296023-F891-47BC-A37A-99827C828628}" type="presParOf" srcId="{2C7A0AA2-9F0C-4329-9C78-7B62444DC37B}" destId="{1D74B52F-093A-4CD6-AC6A-A74D070FD51E}" srcOrd="6" destOrd="0" presId="urn:microsoft.com/office/officeart/2005/8/layout/process1"/>
    <dgm:cxn modelId="{C7C3B65A-DEA9-4059-A6DC-FC9A95DBC5DF}" type="presParOf" srcId="{2C7A0AA2-9F0C-4329-9C78-7B62444DC37B}" destId="{0825BFD7-0074-48C4-B661-74D3B59C5D00}" srcOrd="7" destOrd="0" presId="urn:microsoft.com/office/officeart/2005/8/layout/process1"/>
    <dgm:cxn modelId="{76F04840-EB9A-4760-8E3A-F6248B8183D8}" type="presParOf" srcId="{0825BFD7-0074-48C4-B661-74D3B59C5D00}" destId="{69451660-E205-41B8-B801-A58B9A52E83F}" srcOrd="0" destOrd="0" presId="urn:microsoft.com/office/officeart/2005/8/layout/process1"/>
    <dgm:cxn modelId="{C6A0439F-24F9-439A-A57C-7D0A58B42F01}" type="presParOf" srcId="{2C7A0AA2-9F0C-4329-9C78-7B62444DC37B}" destId="{E3FBD4AC-3316-4FD8-B0FF-D0107DF9C6A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9594B8-D0AC-4744-AF8F-82AEEEC28780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GT"/>
        </a:p>
      </dgm:t>
    </dgm:pt>
    <dgm:pt modelId="{9D3BA6FE-F054-4FA4-9E8B-5B2930D65626}">
      <dgm:prSet custT="1"/>
      <dgm:spPr>
        <a:xfrm>
          <a:off x="4026267" y="1410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Elección democrática de jueces, maestros asesores y PDH por postulación.</a:t>
          </a:r>
        </a:p>
      </dgm:t>
    </dgm:pt>
    <dgm:pt modelId="{02DAE787-DEF2-402C-8FEC-216C97B3F84D}" type="parTrans" cxnId="{A310AFDA-14CB-4DEF-AA2E-2E062594478F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2050EB65-FC9A-445E-9ED6-94D5B6EEB420}" type="sibTrans" cxnId="{A310AFDA-14CB-4DEF-AA2E-2E062594478F}">
      <dgm:prSet/>
      <dgm:spPr>
        <a:xfrm>
          <a:off x="4523647" y="250100"/>
          <a:ext cx="3243434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A3AD9D04-2794-420D-B12F-57A1615B4E79}">
      <dgm:prSet custT="1"/>
      <dgm:spPr>
        <a:xfrm>
          <a:off x="7278087" y="1835143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Varios “debates” se han realizado. </a:t>
          </a:r>
        </a:p>
      </dgm:t>
    </dgm:pt>
    <dgm:pt modelId="{4314D8F3-AA5C-46C5-86B5-5A51FCA9243E}" type="parTrans" cxnId="{73B1BB6E-871E-42F9-811D-97F6E816DF02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8B6DB260-B51B-4B5C-ADFE-422315479088}" type="sibTrans" cxnId="{73B1BB6E-871E-42F9-811D-97F6E816DF02}">
      <dgm:prSet/>
      <dgm:spPr>
        <a:xfrm rot="5400000">
          <a:off x="6858600" y="3000699"/>
          <a:ext cx="1825348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EE12C124-31FD-4D5A-BA79-D294CC44915D}">
      <dgm:prSet custT="1"/>
      <dgm:spPr>
        <a:xfrm>
          <a:off x="7278087" y="1410"/>
          <a:ext cx="2444977" cy="1466986"/>
        </a:xfrm>
      </dgm:spPr>
      <dgm:t>
        <a:bodyPr/>
        <a:lstStyle/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Congreso elaboró ley orgánica</a:t>
          </a:r>
        </a:p>
      </dgm:t>
    </dgm:pt>
    <dgm:pt modelId="{D79615A1-CACC-4205-9C22-53C89BFDBFF8}" type="parTrans" cxnId="{B1047BF6-53E2-4313-931A-77E8AD0EB3F9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AE902F5B-BE7E-415D-A15B-4D9EFFDFB045}" type="sibTrans" cxnId="{B1047BF6-53E2-4313-931A-77E8AD0EB3F9}">
      <dgm:prSet/>
      <dgm:spPr>
        <a:xfrm rot="5400000">
          <a:off x="6858600" y="1166967"/>
          <a:ext cx="1825348" cy="220047"/>
        </a:xfrm>
      </dgm:spPr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7B7F8A5C-244D-4FD8-A369-E434A4BA2A01}">
      <dgm:prSet custT="1"/>
      <dgm:spPr>
        <a:xfrm>
          <a:off x="7278087" y="3668876"/>
          <a:ext cx="2444977" cy="1466986"/>
        </a:xfrm>
      </dgm:spPr>
      <dgm:t>
        <a:bodyPr/>
        <a:lstStyle/>
        <a:p>
          <a:endParaRPr lang="es-GT" sz="2000" dirty="0">
            <a:latin typeface="Caviar Dreams" panose="020B0402020204020504" pitchFamily="34" charset="0"/>
            <a:ea typeface="+mn-ea"/>
            <a:cs typeface="+mn-cs"/>
          </a:endParaRPr>
        </a:p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TSEE ha elaborado ley electoral de Organizaciones Políticas.</a:t>
          </a:r>
        </a:p>
        <a:p>
          <a:r>
            <a:rPr lang="es-GT" sz="2000" dirty="0">
              <a:latin typeface="Caviar Dreams" panose="020B0402020204020504" pitchFamily="34" charset="0"/>
              <a:ea typeface="+mn-ea"/>
              <a:cs typeface="+mn-cs"/>
            </a:rPr>
            <a:t> </a:t>
          </a:r>
        </a:p>
      </dgm:t>
    </dgm:pt>
    <dgm:pt modelId="{CBCB8A54-B652-4CAF-A6CA-E30B037747E3}" type="parTrans" cxnId="{7A7FADE2-5992-4E4F-9896-D50CDD76A16C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A4368A9C-6B52-47FD-922F-25EFF365D45D}" type="sibTrans" cxnId="{7A7FADE2-5992-4E4F-9896-D50CDD76A16C}">
      <dgm:prSet/>
      <dgm:spPr/>
      <dgm:t>
        <a:bodyPr/>
        <a:lstStyle/>
        <a:p>
          <a:endParaRPr lang="es-GT" sz="2400">
            <a:latin typeface="Caviar Dreams" panose="020B0402020204020504" pitchFamily="34" charset="0"/>
          </a:endParaRPr>
        </a:p>
      </dgm:t>
    </dgm:pt>
    <dgm:pt modelId="{EA79B9EE-F343-4398-8301-C7FCCB2F1997}">
      <dgm:prSet/>
      <dgm:spPr/>
      <dgm:t>
        <a:bodyPr/>
        <a:lstStyle/>
        <a:p>
          <a:endParaRPr lang="es-GT"/>
        </a:p>
      </dgm:t>
    </dgm:pt>
    <dgm:pt modelId="{53648482-443A-4293-886B-1090D02B1E98}" type="parTrans" cxnId="{CFB646DD-CA65-4AD6-B542-F2D39007911F}">
      <dgm:prSet/>
      <dgm:spPr/>
      <dgm:t>
        <a:bodyPr/>
        <a:lstStyle/>
        <a:p>
          <a:endParaRPr lang="es-GT"/>
        </a:p>
      </dgm:t>
    </dgm:pt>
    <dgm:pt modelId="{4F7788E2-5C17-438F-AEAB-7439CE038A31}" type="sibTrans" cxnId="{CFB646DD-CA65-4AD6-B542-F2D39007911F}">
      <dgm:prSet/>
      <dgm:spPr/>
      <dgm:t>
        <a:bodyPr/>
        <a:lstStyle/>
        <a:p>
          <a:endParaRPr lang="es-GT"/>
        </a:p>
      </dgm:t>
    </dgm:pt>
    <dgm:pt modelId="{47C767F3-571B-446D-A11D-66D7B1DCF5BE}" type="pres">
      <dgm:prSet presAssocID="{AA9594B8-D0AC-4744-AF8F-82AEEEC287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B021258D-0EE1-46F8-86EB-CE2600AA8B12}" type="pres">
      <dgm:prSet presAssocID="{9D3BA6FE-F054-4FA4-9E8B-5B2930D65626}" presName="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01DFF4ED-8704-4891-B0E6-C377F4018B10}" type="pres">
      <dgm:prSet presAssocID="{2050EB65-FC9A-445E-9ED6-94D5B6EEB420}" presName="sibTrans" presStyleLbl="sibTrans2D1" presStyleIdx="0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C715BCC9-C5FD-42DC-958E-DF65A2412C13}" type="pres">
      <dgm:prSet presAssocID="{2050EB65-FC9A-445E-9ED6-94D5B6EEB420}" presName="connectorText" presStyleLbl="sibTrans2D1" presStyleIdx="0" presStyleCnt="4"/>
      <dgm:spPr/>
      <dgm:t>
        <a:bodyPr/>
        <a:lstStyle/>
        <a:p>
          <a:endParaRPr lang="es-GT"/>
        </a:p>
      </dgm:t>
    </dgm:pt>
    <dgm:pt modelId="{1B908A7B-6D5E-40D2-9D21-8614ED5DC09F}" type="pres">
      <dgm:prSet presAssocID="{EE12C124-31FD-4D5A-BA79-D294CC44915D}" presName="node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6C988E55-B48E-4A50-8CAD-17D4C4AA7F98}" type="pres">
      <dgm:prSet presAssocID="{AE902F5B-BE7E-415D-A15B-4D9EFFDFB045}" presName="sibTrans" presStyleLbl="sibTrans2D1" presStyleIdx="1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DBB8E269-1370-4A77-86C2-41265FEB35E1}" type="pres">
      <dgm:prSet presAssocID="{AE902F5B-BE7E-415D-A15B-4D9EFFDFB045}" presName="connectorText" presStyleLbl="sibTrans2D1" presStyleIdx="1" presStyleCnt="4"/>
      <dgm:spPr/>
      <dgm:t>
        <a:bodyPr/>
        <a:lstStyle/>
        <a:p>
          <a:endParaRPr lang="es-GT"/>
        </a:p>
      </dgm:t>
    </dgm:pt>
    <dgm:pt modelId="{D7DD695F-CD1C-4FFA-94E0-22E711689933}" type="pres">
      <dgm:prSet presAssocID="{A3AD9D04-2794-420D-B12F-57A1615B4E79}" presName="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168A7D1E-F1C5-4167-BB7F-A40A87E189FB}" type="pres">
      <dgm:prSet presAssocID="{8B6DB260-B51B-4B5C-ADFE-422315479088}" presName="sibTrans" presStyleLbl="sibTrans2D1" presStyleIdx="2" presStyleCnt="4"/>
      <dgm:spPr>
        <a:prstGeom prst="rect">
          <a:avLst/>
        </a:prstGeom>
      </dgm:spPr>
      <dgm:t>
        <a:bodyPr/>
        <a:lstStyle/>
        <a:p>
          <a:endParaRPr lang="es-GT"/>
        </a:p>
      </dgm:t>
    </dgm:pt>
    <dgm:pt modelId="{8A77C743-1736-487C-A090-070AFEB4E422}" type="pres">
      <dgm:prSet presAssocID="{8B6DB260-B51B-4B5C-ADFE-422315479088}" presName="connectorText" presStyleLbl="sibTrans2D1" presStyleIdx="2" presStyleCnt="4"/>
      <dgm:spPr/>
      <dgm:t>
        <a:bodyPr/>
        <a:lstStyle/>
        <a:p>
          <a:endParaRPr lang="es-GT"/>
        </a:p>
      </dgm:t>
    </dgm:pt>
    <dgm:pt modelId="{F8033885-DEE1-4B44-AF40-491936849DDF}" type="pres">
      <dgm:prSet presAssocID="{7B7F8A5C-244D-4FD8-A369-E434A4BA2A01}" presName="node" presStyleLbl="node1" presStyleIdx="3" presStyleCnt="5" custScaleX="1099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GT"/>
        </a:p>
      </dgm:t>
    </dgm:pt>
    <dgm:pt modelId="{C99D820D-0C77-4DF6-A142-9143FD6F5E77}" type="pres">
      <dgm:prSet presAssocID="{A4368A9C-6B52-47FD-922F-25EFF365D45D}" presName="sibTrans" presStyleLbl="sibTrans2D1" presStyleIdx="3" presStyleCnt="4"/>
      <dgm:spPr/>
      <dgm:t>
        <a:bodyPr/>
        <a:lstStyle/>
        <a:p>
          <a:endParaRPr lang="es-GT"/>
        </a:p>
      </dgm:t>
    </dgm:pt>
    <dgm:pt modelId="{55CEB608-42BA-4CE1-BCB8-A2389233E835}" type="pres">
      <dgm:prSet presAssocID="{A4368A9C-6B52-47FD-922F-25EFF365D45D}" presName="connectorText" presStyleLbl="sibTrans2D1" presStyleIdx="3" presStyleCnt="4"/>
      <dgm:spPr/>
      <dgm:t>
        <a:bodyPr/>
        <a:lstStyle/>
        <a:p>
          <a:endParaRPr lang="es-GT"/>
        </a:p>
      </dgm:t>
    </dgm:pt>
    <dgm:pt modelId="{5B6DB93A-8971-4DF9-92B8-7097DEE8606C}" type="pres">
      <dgm:prSet presAssocID="{EA79B9EE-F343-4398-8301-C7FCCB2F19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389D1EE-12B5-43B9-BA87-08A36ED8FDDD}" type="presOf" srcId="{2050EB65-FC9A-445E-9ED6-94D5B6EEB420}" destId="{C715BCC9-C5FD-42DC-958E-DF65A2412C13}" srcOrd="1" destOrd="0" presId="urn:microsoft.com/office/officeart/2005/8/layout/process1"/>
    <dgm:cxn modelId="{A310AFDA-14CB-4DEF-AA2E-2E062594478F}" srcId="{AA9594B8-D0AC-4744-AF8F-82AEEEC28780}" destId="{9D3BA6FE-F054-4FA4-9E8B-5B2930D65626}" srcOrd="0" destOrd="0" parTransId="{02DAE787-DEF2-402C-8FEC-216C97B3F84D}" sibTransId="{2050EB65-FC9A-445E-9ED6-94D5B6EEB420}"/>
    <dgm:cxn modelId="{D7247B97-8EBB-413E-8428-1EAD5D542C89}" type="presOf" srcId="{A4368A9C-6B52-47FD-922F-25EFF365D45D}" destId="{C99D820D-0C77-4DF6-A142-9143FD6F5E77}" srcOrd="0" destOrd="0" presId="urn:microsoft.com/office/officeart/2005/8/layout/process1"/>
    <dgm:cxn modelId="{7B966CB2-5C79-4B78-B2C9-8BF79D7C9EB0}" type="presOf" srcId="{A4368A9C-6B52-47FD-922F-25EFF365D45D}" destId="{55CEB608-42BA-4CE1-BCB8-A2389233E835}" srcOrd="1" destOrd="0" presId="urn:microsoft.com/office/officeart/2005/8/layout/process1"/>
    <dgm:cxn modelId="{0F248904-3332-46E3-A7A1-1AF19B7F72B3}" type="presOf" srcId="{8B6DB260-B51B-4B5C-ADFE-422315479088}" destId="{168A7D1E-F1C5-4167-BB7F-A40A87E189FB}" srcOrd="0" destOrd="0" presId="urn:microsoft.com/office/officeart/2005/8/layout/process1"/>
    <dgm:cxn modelId="{CFB646DD-CA65-4AD6-B542-F2D39007911F}" srcId="{AA9594B8-D0AC-4744-AF8F-82AEEEC28780}" destId="{EA79B9EE-F343-4398-8301-C7FCCB2F1997}" srcOrd="4" destOrd="0" parTransId="{53648482-443A-4293-886B-1090D02B1E98}" sibTransId="{4F7788E2-5C17-438F-AEAB-7439CE038A31}"/>
    <dgm:cxn modelId="{7A7FADE2-5992-4E4F-9896-D50CDD76A16C}" srcId="{AA9594B8-D0AC-4744-AF8F-82AEEEC28780}" destId="{7B7F8A5C-244D-4FD8-A369-E434A4BA2A01}" srcOrd="3" destOrd="0" parTransId="{CBCB8A54-B652-4CAF-A6CA-E30B037747E3}" sibTransId="{A4368A9C-6B52-47FD-922F-25EFF365D45D}"/>
    <dgm:cxn modelId="{8299A657-2565-454B-A93C-29D33A551A16}" type="presOf" srcId="{7B7F8A5C-244D-4FD8-A369-E434A4BA2A01}" destId="{F8033885-DEE1-4B44-AF40-491936849DDF}" srcOrd="0" destOrd="0" presId="urn:microsoft.com/office/officeart/2005/8/layout/process1"/>
    <dgm:cxn modelId="{0E4A050E-1A13-4E1E-A96F-EEBA8F9DE68F}" type="presOf" srcId="{AA9594B8-D0AC-4744-AF8F-82AEEEC28780}" destId="{47C767F3-571B-446D-A11D-66D7B1DCF5BE}" srcOrd="0" destOrd="0" presId="urn:microsoft.com/office/officeart/2005/8/layout/process1"/>
    <dgm:cxn modelId="{B1047BF6-53E2-4313-931A-77E8AD0EB3F9}" srcId="{AA9594B8-D0AC-4744-AF8F-82AEEEC28780}" destId="{EE12C124-31FD-4D5A-BA79-D294CC44915D}" srcOrd="1" destOrd="0" parTransId="{D79615A1-CACC-4205-9C22-53C89BFDBFF8}" sibTransId="{AE902F5B-BE7E-415D-A15B-4D9EFFDFB045}"/>
    <dgm:cxn modelId="{558C237C-78D6-4B41-8F31-A3FB1C93F6A5}" type="presOf" srcId="{2050EB65-FC9A-445E-9ED6-94D5B6EEB420}" destId="{01DFF4ED-8704-4891-B0E6-C377F4018B10}" srcOrd="0" destOrd="0" presId="urn:microsoft.com/office/officeart/2005/8/layout/process1"/>
    <dgm:cxn modelId="{040015DF-256A-48AE-8743-6EEBFCE1DEDC}" type="presOf" srcId="{AE902F5B-BE7E-415D-A15B-4D9EFFDFB045}" destId="{DBB8E269-1370-4A77-86C2-41265FEB35E1}" srcOrd="1" destOrd="0" presId="urn:microsoft.com/office/officeart/2005/8/layout/process1"/>
    <dgm:cxn modelId="{3BD2C50B-84F6-4A43-9F9C-9F4B66687E1F}" type="presOf" srcId="{AE902F5B-BE7E-415D-A15B-4D9EFFDFB045}" destId="{6C988E55-B48E-4A50-8CAD-17D4C4AA7F98}" srcOrd="0" destOrd="0" presId="urn:microsoft.com/office/officeart/2005/8/layout/process1"/>
    <dgm:cxn modelId="{8C12EC56-49F7-4937-8518-FF9659013685}" type="presOf" srcId="{A3AD9D04-2794-420D-B12F-57A1615B4E79}" destId="{D7DD695F-CD1C-4FFA-94E0-22E711689933}" srcOrd="0" destOrd="0" presId="urn:microsoft.com/office/officeart/2005/8/layout/process1"/>
    <dgm:cxn modelId="{D5A3808A-A0B7-4EC1-8635-88E3C263153E}" type="presOf" srcId="{9D3BA6FE-F054-4FA4-9E8B-5B2930D65626}" destId="{B021258D-0EE1-46F8-86EB-CE2600AA8B12}" srcOrd="0" destOrd="0" presId="urn:microsoft.com/office/officeart/2005/8/layout/process1"/>
    <dgm:cxn modelId="{4940D7EE-CA3E-4112-BD47-D62478AB681A}" type="presOf" srcId="{EA79B9EE-F343-4398-8301-C7FCCB2F1997}" destId="{5B6DB93A-8971-4DF9-92B8-7097DEE8606C}" srcOrd="0" destOrd="0" presId="urn:microsoft.com/office/officeart/2005/8/layout/process1"/>
    <dgm:cxn modelId="{A7640553-204C-4E03-B065-471D513CD577}" type="presOf" srcId="{EE12C124-31FD-4D5A-BA79-D294CC44915D}" destId="{1B908A7B-6D5E-40D2-9D21-8614ED5DC09F}" srcOrd="0" destOrd="0" presId="urn:microsoft.com/office/officeart/2005/8/layout/process1"/>
    <dgm:cxn modelId="{73B1BB6E-871E-42F9-811D-97F6E816DF02}" srcId="{AA9594B8-D0AC-4744-AF8F-82AEEEC28780}" destId="{A3AD9D04-2794-420D-B12F-57A1615B4E79}" srcOrd="2" destOrd="0" parTransId="{4314D8F3-AA5C-46C5-86B5-5A51FCA9243E}" sibTransId="{8B6DB260-B51B-4B5C-ADFE-422315479088}"/>
    <dgm:cxn modelId="{00587EF2-4388-4028-A9FB-D955B4CAC6CF}" type="presOf" srcId="{8B6DB260-B51B-4B5C-ADFE-422315479088}" destId="{8A77C743-1736-487C-A090-070AFEB4E422}" srcOrd="1" destOrd="0" presId="urn:microsoft.com/office/officeart/2005/8/layout/process1"/>
    <dgm:cxn modelId="{57DAE727-7819-4966-8F7E-216740724B08}" type="presParOf" srcId="{47C767F3-571B-446D-A11D-66D7B1DCF5BE}" destId="{B021258D-0EE1-46F8-86EB-CE2600AA8B12}" srcOrd="0" destOrd="0" presId="urn:microsoft.com/office/officeart/2005/8/layout/process1"/>
    <dgm:cxn modelId="{03A764A2-F6C3-43AE-8C5F-3FCE6CF423F8}" type="presParOf" srcId="{47C767F3-571B-446D-A11D-66D7B1DCF5BE}" destId="{01DFF4ED-8704-4891-B0E6-C377F4018B10}" srcOrd="1" destOrd="0" presId="urn:microsoft.com/office/officeart/2005/8/layout/process1"/>
    <dgm:cxn modelId="{3EC05A5D-9BC0-4B9C-8036-D5CFCDCD8E96}" type="presParOf" srcId="{01DFF4ED-8704-4891-B0E6-C377F4018B10}" destId="{C715BCC9-C5FD-42DC-958E-DF65A2412C13}" srcOrd="0" destOrd="0" presId="urn:microsoft.com/office/officeart/2005/8/layout/process1"/>
    <dgm:cxn modelId="{E04D1623-4265-4FBA-81CF-FD578C826AEF}" type="presParOf" srcId="{47C767F3-571B-446D-A11D-66D7B1DCF5BE}" destId="{1B908A7B-6D5E-40D2-9D21-8614ED5DC09F}" srcOrd="2" destOrd="0" presId="urn:microsoft.com/office/officeart/2005/8/layout/process1"/>
    <dgm:cxn modelId="{C813F300-8EAD-445D-A0F1-B2176618201F}" type="presParOf" srcId="{47C767F3-571B-446D-A11D-66D7B1DCF5BE}" destId="{6C988E55-B48E-4A50-8CAD-17D4C4AA7F98}" srcOrd="3" destOrd="0" presId="urn:microsoft.com/office/officeart/2005/8/layout/process1"/>
    <dgm:cxn modelId="{512E05AE-0119-4D47-A755-A617755F57F8}" type="presParOf" srcId="{6C988E55-B48E-4A50-8CAD-17D4C4AA7F98}" destId="{DBB8E269-1370-4A77-86C2-41265FEB35E1}" srcOrd="0" destOrd="0" presId="urn:microsoft.com/office/officeart/2005/8/layout/process1"/>
    <dgm:cxn modelId="{4FD8823B-BDCB-4057-8074-16C3F55662C0}" type="presParOf" srcId="{47C767F3-571B-446D-A11D-66D7B1DCF5BE}" destId="{D7DD695F-CD1C-4FFA-94E0-22E711689933}" srcOrd="4" destOrd="0" presId="urn:microsoft.com/office/officeart/2005/8/layout/process1"/>
    <dgm:cxn modelId="{47173184-1071-4ABD-B320-B0255915F6BB}" type="presParOf" srcId="{47C767F3-571B-446D-A11D-66D7B1DCF5BE}" destId="{168A7D1E-F1C5-4167-BB7F-A40A87E189FB}" srcOrd="5" destOrd="0" presId="urn:microsoft.com/office/officeart/2005/8/layout/process1"/>
    <dgm:cxn modelId="{AACD0D36-86AE-44EA-9A7F-B7F5FC11A6E7}" type="presParOf" srcId="{168A7D1E-F1C5-4167-BB7F-A40A87E189FB}" destId="{8A77C743-1736-487C-A090-070AFEB4E422}" srcOrd="0" destOrd="0" presId="urn:microsoft.com/office/officeart/2005/8/layout/process1"/>
    <dgm:cxn modelId="{DCAD9B0A-2BF7-4253-BB15-ED40E3ADA8E9}" type="presParOf" srcId="{47C767F3-571B-446D-A11D-66D7B1DCF5BE}" destId="{F8033885-DEE1-4B44-AF40-491936849DDF}" srcOrd="6" destOrd="0" presId="urn:microsoft.com/office/officeart/2005/8/layout/process1"/>
    <dgm:cxn modelId="{C25E5E26-B5F4-4F2B-999C-E9D07D491B26}" type="presParOf" srcId="{47C767F3-571B-446D-A11D-66D7B1DCF5BE}" destId="{C99D820D-0C77-4DF6-A142-9143FD6F5E77}" srcOrd="7" destOrd="0" presId="urn:microsoft.com/office/officeart/2005/8/layout/process1"/>
    <dgm:cxn modelId="{2A51E4BA-F8E5-4280-B717-29DDE5E5C227}" type="presParOf" srcId="{C99D820D-0C77-4DF6-A142-9143FD6F5E77}" destId="{55CEB608-42BA-4CE1-BCB8-A2389233E835}" srcOrd="0" destOrd="0" presId="urn:microsoft.com/office/officeart/2005/8/layout/process1"/>
    <dgm:cxn modelId="{5A8E88F8-2FD5-4F49-9402-02AD936A0C4E}" type="presParOf" srcId="{47C767F3-571B-446D-A11D-66D7B1DCF5BE}" destId="{5B6DB93A-8971-4DF9-92B8-7097DEE8606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ABB71-6D9E-44D4-A1DB-06753D45769C}" type="doc">
      <dgm:prSet loTypeId="urn:microsoft.com/office/officeart/2005/8/layout/l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384076D-F9A7-4642-8557-CEADB6025A6D}">
      <dgm:prSet phldrT="[Texto]"/>
      <dgm:spPr/>
      <dgm:t>
        <a:bodyPr/>
        <a:lstStyle/>
        <a:p>
          <a:r>
            <a:rPr lang="es-ES" dirty="0">
              <a:latin typeface="Lemon/Milk" panose="020B0603050302020204" pitchFamily="34" charset="0"/>
            </a:rPr>
            <a:t>Investigaciones realizadas</a:t>
          </a:r>
        </a:p>
      </dgm:t>
    </dgm:pt>
    <dgm:pt modelId="{87274A18-C4D1-4A4B-B3EE-FA02A3E416C8}" type="parTrans" cxnId="{3DDD0F1D-B536-47EC-A24D-5CC3F4C309E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F12AB468-B84C-4C10-8A3F-314FC63427F3}" type="sibTrans" cxnId="{3DDD0F1D-B536-47EC-A24D-5CC3F4C309E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2590D6B1-8D2D-4B02-805C-2B995A498662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  <a:latin typeface="Caviar Dreams" panose="020B0402020204020504" pitchFamily="34" charset="0"/>
            </a:rPr>
            <a:t>Percepción de los estudiantes antes y después (15-18)</a:t>
          </a:r>
        </a:p>
      </dgm:t>
    </dgm:pt>
    <dgm:pt modelId="{CE96467F-80C3-4415-8C9A-315139307E65}" type="parTrans" cxnId="{D4B7E5F7-5097-418F-9027-E332E11808B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069B635B-93C6-4784-A583-289C7B255433}" type="sibTrans" cxnId="{D4B7E5F7-5097-418F-9027-E332E11808B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55AFAEED-65FE-4F5A-B390-49308DBDEE5F}">
      <dgm:prSet phldrT="[Texto]"/>
      <dgm:spPr/>
      <dgm:t>
        <a:bodyPr/>
        <a:lstStyle/>
        <a:p>
          <a:r>
            <a:rPr lang="es-ES" dirty="0">
              <a:solidFill>
                <a:srgbClr val="002060"/>
              </a:solidFill>
              <a:latin typeface="Caviar Dreams" panose="020B0402020204020504" pitchFamily="34" charset="0"/>
            </a:rPr>
            <a:t>Nivel de satisfacción de los padres</a:t>
          </a:r>
        </a:p>
      </dgm:t>
    </dgm:pt>
    <dgm:pt modelId="{938CBF8F-4771-46DA-8E93-124A67A9C85F}" type="parTrans" cxnId="{726D9A5F-67F2-425F-B07F-7E5AEFE1F69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4947825A-BCDA-4ED7-99D7-3248B0850B1D}" type="sibTrans" cxnId="{726D9A5F-67F2-425F-B07F-7E5AEFE1F693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DC921DB4-B70B-4301-9E6C-665FF1C21C76}">
      <dgm:prSet phldrT="[Texto]"/>
      <dgm:spPr/>
      <dgm:t>
        <a:bodyPr/>
        <a:lstStyle/>
        <a:p>
          <a:endParaRPr lang="es-ES" dirty="0">
            <a:latin typeface="Caviar Dreams" panose="020B0402020204020504" pitchFamily="34" charset="0"/>
          </a:endParaRPr>
        </a:p>
      </dgm:t>
    </dgm:pt>
    <dgm:pt modelId="{20502009-A1C2-4BE3-ACDE-E0F200665E2F}" type="parTrans" cxnId="{C96D6ED2-74DB-4BBC-B2A4-BD294EBA62A9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C7E02D9B-1160-431B-8FB2-F6CD90B10777}" type="sibTrans" cxnId="{C96D6ED2-74DB-4BBC-B2A4-BD294EBA62A9}">
      <dgm:prSet/>
      <dgm:spPr/>
      <dgm:t>
        <a:bodyPr/>
        <a:lstStyle/>
        <a:p>
          <a:endParaRPr lang="es-ES">
            <a:latin typeface="Caviar Dreams" panose="020B0402020204020504" pitchFamily="34" charset="0"/>
          </a:endParaRPr>
        </a:p>
      </dgm:t>
    </dgm:pt>
    <dgm:pt modelId="{277D1E26-7230-4295-B26F-0FD8726C66E7}">
      <dgm:prSet/>
      <dgm:spPr/>
      <dgm:t>
        <a:bodyPr/>
        <a:lstStyle/>
        <a:p>
          <a:endParaRPr lang="es-GT"/>
        </a:p>
      </dgm:t>
    </dgm:pt>
    <dgm:pt modelId="{428D7E7A-5B70-4613-BD82-ECFD9EC2AADB}" type="parTrans" cxnId="{F81A46F7-1945-4AEC-AAE6-343B3307E1F0}">
      <dgm:prSet/>
      <dgm:spPr/>
      <dgm:t>
        <a:bodyPr/>
        <a:lstStyle/>
        <a:p>
          <a:endParaRPr lang="es-GT"/>
        </a:p>
      </dgm:t>
    </dgm:pt>
    <dgm:pt modelId="{0AFB43AC-269B-4765-9DBA-13299AED8EF5}" type="sibTrans" cxnId="{F81A46F7-1945-4AEC-AAE6-343B3307E1F0}">
      <dgm:prSet/>
      <dgm:spPr/>
      <dgm:t>
        <a:bodyPr/>
        <a:lstStyle/>
        <a:p>
          <a:endParaRPr lang="es-GT"/>
        </a:p>
      </dgm:t>
    </dgm:pt>
    <dgm:pt modelId="{C3A8CC11-A1E6-496C-ACC1-FC3C11796B4F}" type="pres">
      <dgm:prSet presAssocID="{6CAABB71-6D9E-44D4-A1DB-06753D4576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FC795E5-BD29-4DF1-9E2B-F9C0CCBB2EE1}" type="pres">
      <dgm:prSet presAssocID="{3384076D-F9A7-4642-8557-CEADB6025A6D}" presName="vertFlow" presStyleCnt="0"/>
      <dgm:spPr/>
    </dgm:pt>
    <dgm:pt modelId="{F00B59F7-1898-4D12-878B-CA0670F8B15B}" type="pres">
      <dgm:prSet presAssocID="{3384076D-F9A7-4642-8557-CEADB6025A6D}" presName="header" presStyleLbl="node1" presStyleIdx="0" presStyleCnt="1" custScaleX="189396"/>
      <dgm:spPr/>
      <dgm:t>
        <a:bodyPr/>
        <a:lstStyle/>
        <a:p>
          <a:endParaRPr lang="es-GT"/>
        </a:p>
      </dgm:t>
    </dgm:pt>
    <dgm:pt modelId="{9AB1769A-F00E-4133-A004-BE779179EDC0}" type="pres">
      <dgm:prSet presAssocID="{CE96467F-80C3-4415-8C9A-315139307E65}" presName="parTrans" presStyleLbl="sibTrans2D1" presStyleIdx="0" presStyleCnt="4"/>
      <dgm:spPr/>
      <dgm:t>
        <a:bodyPr/>
        <a:lstStyle/>
        <a:p>
          <a:endParaRPr lang="es-GT"/>
        </a:p>
      </dgm:t>
    </dgm:pt>
    <dgm:pt modelId="{A5C24353-403C-457A-A3DC-D7EFEDD71DDC}" type="pres">
      <dgm:prSet presAssocID="{2590D6B1-8D2D-4B02-805C-2B995A498662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92B565A-71A8-4348-B2E0-D6D6EB9DFD25}" type="pres">
      <dgm:prSet presAssocID="{069B635B-93C6-4784-A583-289C7B255433}" presName="sibTrans" presStyleLbl="sibTrans2D1" presStyleIdx="1" presStyleCnt="4"/>
      <dgm:spPr/>
      <dgm:t>
        <a:bodyPr/>
        <a:lstStyle/>
        <a:p>
          <a:endParaRPr lang="es-GT"/>
        </a:p>
      </dgm:t>
    </dgm:pt>
    <dgm:pt modelId="{41A3DD91-0782-4532-AE15-0B88D3A37A06}" type="pres">
      <dgm:prSet presAssocID="{55AFAEED-65FE-4F5A-B390-49308DBDEE5F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156AC9E-7C0D-4946-B6E8-A2D4094051B8}" type="pres">
      <dgm:prSet presAssocID="{4947825A-BCDA-4ED7-99D7-3248B0850B1D}" presName="sibTrans" presStyleLbl="sibTrans2D1" presStyleIdx="2" presStyleCnt="4"/>
      <dgm:spPr/>
      <dgm:t>
        <a:bodyPr/>
        <a:lstStyle/>
        <a:p>
          <a:endParaRPr lang="es-GT"/>
        </a:p>
      </dgm:t>
    </dgm:pt>
    <dgm:pt modelId="{75F42762-4747-440D-ACFF-6F5D736018B3}" type="pres">
      <dgm:prSet presAssocID="{277D1E26-7230-4295-B26F-0FD8726C66E7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853E4DF-7832-4AF1-9AAB-BE135E00D2F9}" type="pres">
      <dgm:prSet presAssocID="{0AFB43AC-269B-4765-9DBA-13299AED8EF5}" presName="sibTrans" presStyleLbl="sibTrans2D1" presStyleIdx="3" presStyleCnt="4"/>
      <dgm:spPr/>
      <dgm:t>
        <a:bodyPr/>
        <a:lstStyle/>
        <a:p>
          <a:endParaRPr lang="es-GT"/>
        </a:p>
      </dgm:t>
    </dgm:pt>
    <dgm:pt modelId="{BEF1E92C-3438-42BF-8CD2-B2D87114C5DE}" type="pres">
      <dgm:prSet presAssocID="{DC921DB4-B70B-4301-9E6C-665FF1C21C76}" presName="child" presStyleLbl="alignAccFollowNode1" presStyleIdx="3" presStyleCnt="4" custScaleX="113795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D62443C-81F6-4FA4-8AEA-146D1210EFD4}" type="presOf" srcId="{55AFAEED-65FE-4F5A-B390-49308DBDEE5F}" destId="{41A3DD91-0782-4532-AE15-0B88D3A37A06}" srcOrd="0" destOrd="0" presId="urn:microsoft.com/office/officeart/2005/8/layout/lProcess1"/>
    <dgm:cxn modelId="{25CD075F-AFF4-4826-BF98-8A9E8E4C3AB6}" type="presOf" srcId="{6CAABB71-6D9E-44D4-A1DB-06753D45769C}" destId="{C3A8CC11-A1E6-496C-ACC1-FC3C11796B4F}" srcOrd="0" destOrd="0" presId="urn:microsoft.com/office/officeart/2005/8/layout/lProcess1"/>
    <dgm:cxn modelId="{AE72C229-C0DC-4902-BEEE-2194EAC931DC}" type="presOf" srcId="{CE96467F-80C3-4415-8C9A-315139307E65}" destId="{9AB1769A-F00E-4133-A004-BE779179EDC0}" srcOrd="0" destOrd="0" presId="urn:microsoft.com/office/officeart/2005/8/layout/lProcess1"/>
    <dgm:cxn modelId="{3DDD0F1D-B536-47EC-A24D-5CC3F4C309E3}" srcId="{6CAABB71-6D9E-44D4-A1DB-06753D45769C}" destId="{3384076D-F9A7-4642-8557-CEADB6025A6D}" srcOrd="0" destOrd="0" parTransId="{87274A18-C4D1-4A4B-B3EE-FA02A3E416C8}" sibTransId="{F12AB468-B84C-4C10-8A3F-314FC63427F3}"/>
    <dgm:cxn modelId="{F5C31572-01D0-43F3-97A2-7E6520A8B9F9}" type="presOf" srcId="{DC921DB4-B70B-4301-9E6C-665FF1C21C76}" destId="{BEF1E92C-3438-42BF-8CD2-B2D87114C5DE}" srcOrd="0" destOrd="0" presId="urn:microsoft.com/office/officeart/2005/8/layout/lProcess1"/>
    <dgm:cxn modelId="{37836FC0-44B9-43B1-A15E-9E94B60E3FC5}" type="presOf" srcId="{3384076D-F9A7-4642-8557-CEADB6025A6D}" destId="{F00B59F7-1898-4D12-878B-CA0670F8B15B}" srcOrd="0" destOrd="0" presId="urn:microsoft.com/office/officeart/2005/8/layout/lProcess1"/>
    <dgm:cxn modelId="{CD39AD8B-1E65-475D-8D89-AC6A4E5E61D6}" type="presOf" srcId="{4947825A-BCDA-4ED7-99D7-3248B0850B1D}" destId="{1156AC9E-7C0D-4946-B6E8-A2D4094051B8}" srcOrd="0" destOrd="0" presId="urn:microsoft.com/office/officeart/2005/8/layout/lProcess1"/>
    <dgm:cxn modelId="{C96D6ED2-74DB-4BBC-B2A4-BD294EBA62A9}" srcId="{3384076D-F9A7-4642-8557-CEADB6025A6D}" destId="{DC921DB4-B70B-4301-9E6C-665FF1C21C76}" srcOrd="3" destOrd="0" parTransId="{20502009-A1C2-4BE3-ACDE-E0F200665E2F}" sibTransId="{C7E02D9B-1160-431B-8FB2-F6CD90B10777}"/>
    <dgm:cxn modelId="{0B7DBAF4-587E-4C93-89D1-9C2B432DF8ED}" type="presOf" srcId="{2590D6B1-8D2D-4B02-805C-2B995A498662}" destId="{A5C24353-403C-457A-A3DC-D7EFEDD71DDC}" srcOrd="0" destOrd="0" presId="urn:microsoft.com/office/officeart/2005/8/layout/lProcess1"/>
    <dgm:cxn modelId="{83925F7A-2440-4D0F-BDE2-9F1009C15DF7}" type="presOf" srcId="{069B635B-93C6-4784-A583-289C7B255433}" destId="{B92B565A-71A8-4348-B2E0-D6D6EB9DFD25}" srcOrd="0" destOrd="0" presId="urn:microsoft.com/office/officeart/2005/8/layout/lProcess1"/>
    <dgm:cxn modelId="{D4B7E5F7-5097-418F-9027-E332E11808B3}" srcId="{3384076D-F9A7-4642-8557-CEADB6025A6D}" destId="{2590D6B1-8D2D-4B02-805C-2B995A498662}" srcOrd="0" destOrd="0" parTransId="{CE96467F-80C3-4415-8C9A-315139307E65}" sibTransId="{069B635B-93C6-4784-A583-289C7B255433}"/>
    <dgm:cxn modelId="{F81A46F7-1945-4AEC-AAE6-343B3307E1F0}" srcId="{3384076D-F9A7-4642-8557-CEADB6025A6D}" destId="{277D1E26-7230-4295-B26F-0FD8726C66E7}" srcOrd="2" destOrd="0" parTransId="{428D7E7A-5B70-4613-BD82-ECFD9EC2AADB}" sibTransId="{0AFB43AC-269B-4765-9DBA-13299AED8EF5}"/>
    <dgm:cxn modelId="{F0C8F73F-705C-41E3-B6E7-BE851A7D17B9}" type="presOf" srcId="{0AFB43AC-269B-4765-9DBA-13299AED8EF5}" destId="{3853E4DF-7832-4AF1-9AAB-BE135E00D2F9}" srcOrd="0" destOrd="0" presId="urn:microsoft.com/office/officeart/2005/8/layout/lProcess1"/>
    <dgm:cxn modelId="{A5C6A95A-F97E-4311-9E60-C5B0CF57A2EA}" type="presOf" srcId="{277D1E26-7230-4295-B26F-0FD8726C66E7}" destId="{75F42762-4747-440D-ACFF-6F5D736018B3}" srcOrd="0" destOrd="0" presId="urn:microsoft.com/office/officeart/2005/8/layout/lProcess1"/>
    <dgm:cxn modelId="{726D9A5F-67F2-425F-B07F-7E5AEFE1F693}" srcId="{3384076D-F9A7-4642-8557-CEADB6025A6D}" destId="{55AFAEED-65FE-4F5A-B390-49308DBDEE5F}" srcOrd="1" destOrd="0" parTransId="{938CBF8F-4771-46DA-8E93-124A67A9C85F}" sibTransId="{4947825A-BCDA-4ED7-99D7-3248B0850B1D}"/>
    <dgm:cxn modelId="{3657422D-2E89-4E2B-B2FD-1EC34BF8C06F}" type="presParOf" srcId="{C3A8CC11-A1E6-496C-ACC1-FC3C11796B4F}" destId="{9FC795E5-BD29-4DF1-9E2B-F9C0CCBB2EE1}" srcOrd="0" destOrd="0" presId="urn:microsoft.com/office/officeart/2005/8/layout/lProcess1"/>
    <dgm:cxn modelId="{9D29E384-BD34-44C1-A19A-E74173E8F67F}" type="presParOf" srcId="{9FC795E5-BD29-4DF1-9E2B-F9C0CCBB2EE1}" destId="{F00B59F7-1898-4D12-878B-CA0670F8B15B}" srcOrd="0" destOrd="0" presId="urn:microsoft.com/office/officeart/2005/8/layout/lProcess1"/>
    <dgm:cxn modelId="{68FC336B-7C71-4D08-A78F-59449E01C7EE}" type="presParOf" srcId="{9FC795E5-BD29-4DF1-9E2B-F9C0CCBB2EE1}" destId="{9AB1769A-F00E-4133-A004-BE779179EDC0}" srcOrd="1" destOrd="0" presId="urn:microsoft.com/office/officeart/2005/8/layout/lProcess1"/>
    <dgm:cxn modelId="{844B60FE-B9DE-4A43-BE21-012CC1139940}" type="presParOf" srcId="{9FC795E5-BD29-4DF1-9E2B-F9C0CCBB2EE1}" destId="{A5C24353-403C-457A-A3DC-D7EFEDD71DDC}" srcOrd="2" destOrd="0" presId="urn:microsoft.com/office/officeart/2005/8/layout/lProcess1"/>
    <dgm:cxn modelId="{AD151E64-91BA-412A-BE30-6345A4218E32}" type="presParOf" srcId="{9FC795E5-BD29-4DF1-9E2B-F9C0CCBB2EE1}" destId="{B92B565A-71A8-4348-B2E0-D6D6EB9DFD25}" srcOrd="3" destOrd="0" presId="urn:microsoft.com/office/officeart/2005/8/layout/lProcess1"/>
    <dgm:cxn modelId="{08FF760D-9DC9-4ECC-887E-987D31EA5929}" type="presParOf" srcId="{9FC795E5-BD29-4DF1-9E2B-F9C0CCBB2EE1}" destId="{41A3DD91-0782-4532-AE15-0B88D3A37A06}" srcOrd="4" destOrd="0" presId="urn:microsoft.com/office/officeart/2005/8/layout/lProcess1"/>
    <dgm:cxn modelId="{62A57004-566A-4A37-BF75-1AB83E989B1F}" type="presParOf" srcId="{9FC795E5-BD29-4DF1-9E2B-F9C0CCBB2EE1}" destId="{1156AC9E-7C0D-4946-B6E8-A2D4094051B8}" srcOrd="5" destOrd="0" presId="urn:microsoft.com/office/officeart/2005/8/layout/lProcess1"/>
    <dgm:cxn modelId="{0D450429-DAA8-4FB3-BB06-BBECC64B15D9}" type="presParOf" srcId="{9FC795E5-BD29-4DF1-9E2B-F9C0CCBB2EE1}" destId="{75F42762-4747-440D-ACFF-6F5D736018B3}" srcOrd="6" destOrd="0" presId="urn:microsoft.com/office/officeart/2005/8/layout/lProcess1"/>
    <dgm:cxn modelId="{1EBE5DD0-98D6-48B4-A117-45D7CF1798CF}" type="presParOf" srcId="{9FC795E5-BD29-4DF1-9E2B-F9C0CCBB2EE1}" destId="{3853E4DF-7832-4AF1-9AAB-BE135E00D2F9}" srcOrd="7" destOrd="0" presId="urn:microsoft.com/office/officeart/2005/8/layout/lProcess1"/>
    <dgm:cxn modelId="{DB27EE88-F79C-41B9-8EB2-6B1FCD8F1DE1}" type="presParOf" srcId="{9FC795E5-BD29-4DF1-9E2B-F9C0CCBB2EE1}" destId="{BEF1E92C-3438-42BF-8CD2-B2D87114C5DE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BCE8-BB7E-48D3-8442-E851752E8B89}">
      <dsp:nvSpPr>
        <dsp:cNvPr id="0" name=""/>
        <dsp:cNvSpPr/>
      </dsp:nvSpPr>
      <dsp:spPr>
        <a:xfrm>
          <a:off x="966366" y="3426950"/>
          <a:ext cx="630499" cy="1981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249" y="0"/>
              </a:lnTo>
              <a:lnTo>
                <a:pt x="315249" y="1981729"/>
              </a:lnTo>
              <a:lnTo>
                <a:pt x="630499" y="19817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1229625" y="4365825"/>
        <a:ext cx="103980" cy="103980"/>
      </dsp:txXfrm>
    </dsp:sp>
    <dsp:sp modelId="{F1D06B8E-97B9-45BF-9C1B-52AE61F4FD14}">
      <dsp:nvSpPr>
        <dsp:cNvPr id="0" name=""/>
        <dsp:cNvSpPr/>
      </dsp:nvSpPr>
      <dsp:spPr>
        <a:xfrm>
          <a:off x="4749363" y="4161551"/>
          <a:ext cx="630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0499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5048850" y="4191508"/>
        <a:ext cx="31524" cy="31524"/>
      </dsp:txXfrm>
    </dsp:sp>
    <dsp:sp modelId="{FC173727-A765-4C99-A8EA-CC22FE150C9B}">
      <dsp:nvSpPr>
        <dsp:cNvPr id="0" name=""/>
        <dsp:cNvSpPr/>
      </dsp:nvSpPr>
      <dsp:spPr>
        <a:xfrm>
          <a:off x="966366" y="3426950"/>
          <a:ext cx="630499" cy="780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249" y="0"/>
              </a:lnTo>
              <a:lnTo>
                <a:pt x="315249" y="780320"/>
              </a:lnTo>
              <a:lnTo>
                <a:pt x="630499" y="7803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1256535" y="3792030"/>
        <a:ext cx="50160" cy="50160"/>
      </dsp:txXfrm>
    </dsp:sp>
    <dsp:sp modelId="{BA3636BD-0518-485A-AA40-0964A3DCE4DB}">
      <dsp:nvSpPr>
        <dsp:cNvPr id="0" name=""/>
        <dsp:cNvSpPr/>
      </dsp:nvSpPr>
      <dsp:spPr>
        <a:xfrm>
          <a:off x="966366" y="2881040"/>
          <a:ext cx="630499" cy="545910"/>
        </a:xfrm>
        <a:custGeom>
          <a:avLst/>
          <a:gdLst/>
          <a:ahLst/>
          <a:cxnLst/>
          <a:rect l="0" t="0" r="0" b="0"/>
          <a:pathLst>
            <a:path>
              <a:moveTo>
                <a:pt x="0" y="545910"/>
              </a:moveTo>
              <a:lnTo>
                <a:pt x="315249" y="545910"/>
              </a:lnTo>
              <a:lnTo>
                <a:pt x="315249" y="0"/>
              </a:lnTo>
              <a:lnTo>
                <a:pt x="63049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60766" y="3133145"/>
        <a:ext cx="41699" cy="41699"/>
      </dsp:txXfrm>
    </dsp:sp>
    <dsp:sp modelId="{1619DDC9-1FAA-47C2-8762-CCE69738421E}">
      <dsp:nvSpPr>
        <dsp:cNvPr id="0" name=""/>
        <dsp:cNvSpPr/>
      </dsp:nvSpPr>
      <dsp:spPr>
        <a:xfrm>
          <a:off x="4749363" y="1454295"/>
          <a:ext cx="630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0499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500" kern="1200"/>
        </a:p>
      </dsp:txBody>
      <dsp:txXfrm>
        <a:off x="5048850" y="1484252"/>
        <a:ext cx="31524" cy="31524"/>
      </dsp:txXfrm>
    </dsp:sp>
    <dsp:sp modelId="{BF504CDA-BE98-4C05-920D-DB8DB03C1ECA}">
      <dsp:nvSpPr>
        <dsp:cNvPr id="0" name=""/>
        <dsp:cNvSpPr/>
      </dsp:nvSpPr>
      <dsp:spPr>
        <a:xfrm>
          <a:off x="966366" y="1500015"/>
          <a:ext cx="630499" cy="1926935"/>
        </a:xfrm>
        <a:custGeom>
          <a:avLst/>
          <a:gdLst/>
          <a:ahLst/>
          <a:cxnLst/>
          <a:rect l="0" t="0" r="0" b="0"/>
          <a:pathLst>
            <a:path>
              <a:moveTo>
                <a:pt x="0" y="1926935"/>
              </a:moveTo>
              <a:lnTo>
                <a:pt x="315249" y="1926935"/>
              </a:lnTo>
              <a:lnTo>
                <a:pt x="315249" y="0"/>
              </a:lnTo>
              <a:lnTo>
                <a:pt x="63049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700" kern="1200"/>
        </a:p>
      </dsp:txBody>
      <dsp:txXfrm>
        <a:off x="1230929" y="2412796"/>
        <a:ext cx="101373" cy="101373"/>
      </dsp:txXfrm>
    </dsp:sp>
    <dsp:sp modelId="{7F355DC6-012E-4B6C-BE76-6AC91CBFB9FD}">
      <dsp:nvSpPr>
        <dsp:cNvPr id="0" name=""/>
        <dsp:cNvSpPr/>
      </dsp:nvSpPr>
      <dsp:spPr>
        <a:xfrm rot="16200000">
          <a:off x="-2043479" y="2946387"/>
          <a:ext cx="5058565" cy="96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2400" kern="1200" dirty="0">
              <a:latin typeface="Lemon/Milk" panose="020B0603050302020204" pitchFamily="34" charset="0"/>
            </a:rPr>
            <a:t>Plan Estratégico Institucional 2016 - 2020</a:t>
          </a:r>
        </a:p>
      </dsp:txBody>
      <dsp:txXfrm>
        <a:off x="-2043479" y="2946387"/>
        <a:ext cx="5058565" cy="961127"/>
      </dsp:txXfrm>
    </dsp:sp>
    <dsp:sp modelId="{5EA91B7D-ADFD-4E34-9FF8-25B2A3AB936C}">
      <dsp:nvSpPr>
        <dsp:cNvPr id="0" name=""/>
        <dsp:cNvSpPr/>
      </dsp:nvSpPr>
      <dsp:spPr>
        <a:xfrm>
          <a:off x="1596865" y="964657"/>
          <a:ext cx="3152497" cy="10707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0" kern="1200" dirty="0">
              <a:latin typeface="Lemon/Milk" panose="020B0603050302020204" pitchFamily="34" charset="0"/>
            </a:rPr>
            <a:t>Ámbito 1: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0" kern="1200" dirty="0">
              <a:latin typeface="Lemon/Milk" panose="020B0603050302020204" pitchFamily="34" charset="0"/>
            </a:rPr>
            <a:t>Currículo por Competencias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800" kern="1200" dirty="0"/>
        </a:p>
      </dsp:txBody>
      <dsp:txXfrm>
        <a:off x="1596865" y="964657"/>
        <a:ext cx="3152497" cy="1070715"/>
      </dsp:txXfrm>
    </dsp:sp>
    <dsp:sp modelId="{071D5240-285E-417E-9C88-2C0EF7E5DEDA}">
      <dsp:nvSpPr>
        <dsp:cNvPr id="0" name=""/>
        <dsp:cNvSpPr/>
      </dsp:nvSpPr>
      <dsp:spPr>
        <a:xfrm>
          <a:off x="5379863" y="830460"/>
          <a:ext cx="3152497" cy="13391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>
              <a:latin typeface="Lemon/Milk" panose="020B0603050302020204" pitchFamily="34" charset="0"/>
            </a:rPr>
            <a:t>D 1.3 </a:t>
          </a:r>
          <a:r>
            <a:rPr lang="es-GT" sz="2000" kern="1200" dirty="0">
              <a:latin typeface="Lemon/Milk" panose="020B0603050302020204" pitchFamily="34" charset="0"/>
            </a:rPr>
            <a:t>Acompañamiento a estudiantes</a:t>
          </a:r>
        </a:p>
      </dsp:txBody>
      <dsp:txXfrm>
        <a:off x="5379863" y="830460"/>
        <a:ext cx="3152497" cy="1339109"/>
      </dsp:txXfrm>
    </dsp:sp>
    <dsp:sp modelId="{C4B8A282-B230-4CF2-B3C6-8D78FA763FDF}">
      <dsp:nvSpPr>
        <dsp:cNvPr id="0" name=""/>
        <dsp:cNvSpPr/>
      </dsp:nvSpPr>
      <dsp:spPr>
        <a:xfrm>
          <a:off x="1596865" y="2275654"/>
          <a:ext cx="3152497" cy="12107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>
              <a:latin typeface="Lemon/Milk" panose="020B0603050302020204" pitchFamily="34" charset="0"/>
            </a:rPr>
            <a:t>Ámbito 2: Organización, Estructura y Recursos</a:t>
          </a:r>
        </a:p>
      </dsp:txBody>
      <dsp:txXfrm>
        <a:off x="1596865" y="2275654"/>
        <a:ext cx="3152497" cy="1210770"/>
      </dsp:txXfrm>
    </dsp:sp>
    <dsp:sp modelId="{3D45E645-59E9-4582-B0AE-796AA6543AC1}">
      <dsp:nvSpPr>
        <dsp:cNvPr id="0" name=""/>
        <dsp:cNvSpPr/>
      </dsp:nvSpPr>
      <dsp:spPr>
        <a:xfrm>
          <a:off x="1596865" y="3726707"/>
          <a:ext cx="3152497" cy="96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>
              <a:latin typeface="Lemon/Milk" panose="020B0603050302020204" pitchFamily="34" charset="0"/>
            </a:rPr>
            <a:t>Ámbito 3: Familia, Comunidad y Antiguos Alumnos</a:t>
          </a:r>
          <a:endParaRPr lang="es-GT" sz="2800" kern="1200" dirty="0"/>
        </a:p>
      </dsp:txBody>
      <dsp:txXfrm>
        <a:off x="1596865" y="3726707"/>
        <a:ext cx="3152497" cy="961127"/>
      </dsp:txXfrm>
    </dsp:sp>
    <dsp:sp modelId="{DA76CF82-80A8-407E-ACA6-D5484DED9C3F}">
      <dsp:nvSpPr>
        <dsp:cNvPr id="0" name=""/>
        <dsp:cNvSpPr/>
      </dsp:nvSpPr>
      <dsp:spPr>
        <a:xfrm>
          <a:off x="5379863" y="3563378"/>
          <a:ext cx="3152497" cy="1287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>
              <a:latin typeface="Lemon/Milk" panose="020B0603050302020204" pitchFamily="34" charset="0"/>
            </a:rPr>
            <a:t>D 3.5 Cultura juvenil</a:t>
          </a:r>
        </a:p>
      </dsp:txBody>
      <dsp:txXfrm>
        <a:off x="5379863" y="3563378"/>
        <a:ext cx="3152497" cy="1287785"/>
      </dsp:txXfrm>
    </dsp:sp>
    <dsp:sp modelId="{EE468003-A83B-4F75-A241-B91A455A1209}">
      <dsp:nvSpPr>
        <dsp:cNvPr id="0" name=""/>
        <dsp:cNvSpPr/>
      </dsp:nvSpPr>
      <dsp:spPr>
        <a:xfrm>
          <a:off x="1596865" y="4928116"/>
          <a:ext cx="3152497" cy="96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Lemon/Milk" panose="020B0603050302020204" pitchFamily="34" charset="0"/>
            </a:rPr>
            <a:t>Ámbito 4: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Lemon/Milk" panose="020B0603050302020204" pitchFamily="34" charset="0"/>
            </a:rPr>
            <a:t>Clima Escolar</a:t>
          </a:r>
        </a:p>
      </dsp:txBody>
      <dsp:txXfrm>
        <a:off x="1596865" y="4928116"/>
        <a:ext cx="3152497" cy="961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4947-A87B-4EC9-8DA3-9DDADE5E82DD}">
      <dsp:nvSpPr>
        <dsp:cNvPr id="0" name=""/>
        <dsp:cNvSpPr/>
      </dsp:nvSpPr>
      <dsp:spPr>
        <a:xfrm>
          <a:off x="820197" y="201"/>
          <a:ext cx="4455727" cy="1380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>
              <a:latin typeface="Lemon/Milk" panose="020B0603050302020204" pitchFamily="34" charset="0"/>
            </a:rPr>
            <a:t>Crecimiento Humano</a:t>
          </a:r>
        </a:p>
      </dsp:txBody>
      <dsp:txXfrm>
        <a:off x="860624" y="40628"/>
        <a:ext cx="4374873" cy="1299440"/>
      </dsp:txXfrm>
    </dsp:sp>
    <dsp:sp modelId="{71AF2493-8B29-47E5-9190-9BDF31B062EA}">
      <dsp:nvSpPr>
        <dsp:cNvPr id="0" name=""/>
        <dsp:cNvSpPr/>
      </dsp:nvSpPr>
      <dsp:spPr>
        <a:xfrm>
          <a:off x="1265770" y="1380495"/>
          <a:ext cx="445572" cy="1035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220"/>
              </a:lnTo>
              <a:lnTo>
                <a:pt x="445572" y="103522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57DF-353F-4EEB-9ED4-9A1D878A698C}">
      <dsp:nvSpPr>
        <dsp:cNvPr id="0" name=""/>
        <dsp:cNvSpPr/>
      </dsp:nvSpPr>
      <dsp:spPr>
        <a:xfrm>
          <a:off x="1711343" y="1725569"/>
          <a:ext cx="3729488" cy="13802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Caviar Dreams" panose="020B0402020204020504" pitchFamily="34" charset="0"/>
            </a:rPr>
            <a:t>Espacio curricular que desarrolla competencias desde Formación Ignaciana </a:t>
          </a:r>
        </a:p>
      </dsp:txBody>
      <dsp:txXfrm>
        <a:off x="1751770" y="1765996"/>
        <a:ext cx="3648634" cy="1299440"/>
      </dsp:txXfrm>
    </dsp:sp>
    <dsp:sp modelId="{17DA31DB-90BD-484C-BF88-6C8CD4D3F9BD}">
      <dsp:nvSpPr>
        <dsp:cNvPr id="0" name=""/>
        <dsp:cNvSpPr/>
      </dsp:nvSpPr>
      <dsp:spPr>
        <a:xfrm>
          <a:off x="1265770" y="1380495"/>
          <a:ext cx="445572" cy="2864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4979"/>
              </a:lnTo>
              <a:lnTo>
                <a:pt x="445572" y="286497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3D91A-464F-47B2-B3C2-EFB8765472CD}">
      <dsp:nvSpPr>
        <dsp:cNvPr id="0" name=""/>
        <dsp:cNvSpPr/>
      </dsp:nvSpPr>
      <dsp:spPr>
        <a:xfrm>
          <a:off x="1711343" y="3450936"/>
          <a:ext cx="4439710" cy="1589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endParaRPr lang="es-ES" sz="700" kern="1200" dirty="0">
            <a:latin typeface="Caviar Dreams" panose="020B04020202040205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Caviar Dreams" panose="020B0402020204020504" pitchFamily="34" charset="0"/>
            </a:rPr>
            <a:t>Conocimiento Personal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Caviar Dreams" panose="020B0402020204020504" pitchFamily="34" charset="0"/>
            </a:rPr>
            <a:t>Espiritualidad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Caviar Dreams" panose="020B0402020204020504" pitchFamily="34" charset="0"/>
            </a:rPr>
            <a:t>Asamblea general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>
              <a:latin typeface="Caviar Dreams" panose="020B0402020204020504" pitchFamily="34" charset="0"/>
            </a:rPr>
            <a:t>Diálogo</a:t>
          </a:r>
        </a:p>
      </dsp:txBody>
      <dsp:txXfrm>
        <a:off x="1757885" y="3497478"/>
        <a:ext cx="4346626" cy="1495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4947-A87B-4EC9-8DA3-9DDADE5E82DD}">
      <dsp:nvSpPr>
        <dsp:cNvPr id="0" name=""/>
        <dsp:cNvSpPr/>
      </dsp:nvSpPr>
      <dsp:spPr>
        <a:xfrm>
          <a:off x="1377" y="1916827"/>
          <a:ext cx="3223148" cy="1611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Caviar Dreams" panose="020B0402020204020504" pitchFamily="34" charset="0"/>
            </a:rPr>
            <a:t>Creación del Consejo de Acompañamiento</a:t>
          </a:r>
        </a:p>
      </dsp:txBody>
      <dsp:txXfrm>
        <a:off x="48578" y="1964028"/>
        <a:ext cx="3128746" cy="1517172"/>
      </dsp:txXfrm>
    </dsp:sp>
    <dsp:sp modelId="{F00E59A6-9815-4E91-B3B6-0924C457EB69}">
      <dsp:nvSpPr>
        <dsp:cNvPr id="0" name=""/>
        <dsp:cNvSpPr/>
      </dsp:nvSpPr>
      <dsp:spPr>
        <a:xfrm>
          <a:off x="4030313" y="1916827"/>
          <a:ext cx="3223148" cy="1611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Caviar Dreams" panose="020B0402020204020504" pitchFamily="34" charset="0"/>
            </a:rPr>
            <a:t>Reorganización de funciones de educadores – acompañantes.</a:t>
          </a:r>
        </a:p>
      </dsp:txBody>
      <dsp:txXfrm>
        <a:off x="4077514" y="1964028"/>
        <a:ext cx="3128746" cy="1517172"/>
      </dsp:txXfrm>
    </dsp:sp>
    <dsp:sp modelId="{07247C93-C7A5-4EA0-B92D-7EA3474C8A2E}">
      <dsp:nvSpPr>
        <dsp:cNvPr id="0" name=""/>
        <dsp:cNvSpPr/>
      </dsp:nvSpPr>
      <dsp:spPr>
        <a:xfrm>
          <a:off x="8059249" y="1916827"/>
          <a:ext cx="3223148" cy="1611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latin typeface="Caviar Dreams" panose="020B0402020204020504" pitchFamily="34" charset="0"/>
            </a:rPr>
            <a:t>Creación de espacios físicos</a:t>
          </a:r>
        </a:p>
      </dsp:txBody>
      <dsp:txXfrm>
        <a:off x="8106450" y="1964028"/>
        <a:ext cx="3128746" cy="1517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4947-A87B-4EC9-8DA3-9DDADE5E82DD}">
      <dsp:nvSpPr>
        <dsp:cNvPr id="0" name=""/>
        <dsp:cNvSpPr/>
      </dsp:nvSpPr>
      <dsp:spPr>
        <a:xfrm>
          <a:off x="1176" y="1902107"/>
          <a:ext cx="4284279" cy="2142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viar Dreams" panose="020B0402020204020504" pitchFamily="34" charset="0"/>
            </a:rPr>
            <a:t>Participación e implicación de las familias</a:t>
          </a:r>
        </a:p>
      </dsp:txBody>
      <dsp:txXfrm>
        <a:off x="63917" y="1964848"/>
        <a:ext cx="4158797" cy="2016657"/>
      </dsp:txXfrm>
    </dsp:sp>
    <dsp:sp modelId="{F00E59A6-9815-4E91-B3B6-0924C457EB69}">
      <dsp:nvSpPr>
        <dsp:cNvPr id="0" name=""/>
        <dsp:cNvSpPr/>
      </dsp:nvSpPr>
      <dsp:spPr>
        <a:xfrm>
          <a:off x="5356525" y="1902107"/>
          <a:ext cx="4284279" cy="2142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>
              <a:latin typeface="Caviar Dreams" panose="020B0402020204020504" pitchFamily="34" charset="0"/>
            </a:rPr>
            <a:t>Atención a padres de familia</a:t>
          </a:r>
        </a:p>
      </dsp:txBody>
      <dsp:txXfrm>
        <a:off x="5419266" y="1964848"/>
        <a:ext cx="4158797" cy="20166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4947-A87B-4EC9-8DA3-9DDADE5E82DD}">
      <dsp:nvSpPr>
        <dsp:cNvPr id="0" name=""/>
        <dsp:cNvSpPr/>
      </dsp:nvSpPr>
      <dsp:spPr>
        <a:xfrm>
          <a:off x="1067948" y="1633"/>
          <a:ext cx="2386877" cy="119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latin typeface="Caviar Dreams" panose="020B0402020204020504" pitchFamily="34" charset="0"/>
            </a:rPr>
            <a:t>Acompañamiento personal y grupal de estudiantes</a:t>
          </a:r>
        </a:p>
      </dsp:txBody>
      <dsp:txXfrm>
        <a:off x="1102903" y="36588"/>
        <a:ext cx="2316967" cy="1123528"/>
      </dsp:txXfrm>
    </dsp:sp>
    <dsp:sp modelId="{DFE2E179-BE84-46E0-B97B-C300CF9AC668}">
      <dsp:nvSpPr>
        <dsp:cNvPr id="0" name=""/>
        <dsp:cNvSpPr/>
      </dsp:nvSpPr>
      <dsp:spPr>
        <a:xfrm>
          <a:off x="4051544" y="1633"/>
          <a:ext cx="2386877" cy="119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latin typeface="Caviar Dreams" panose="020B0402020204020504" pitchFamily="34" charset="0"/>
            </a:rPr>
            <a:t>Diálogo para la resolución de conflictos</a:t>
          </a:r>
        </a:p>
      </dsp:txBody>
      <dsp:txXfrm>
        <a:off x="4086499" y="36588"/>
        <a:ext cx="2316967" cy="1123528"/>
      </dsp:txXfrm>
    </dsp:sp>
    <dsp:sp modelId="{C1A2EC6E-68D6-4E7A-9DC3-1EE78511C100}">
      <dsp:nvSpPr>
        <dsp:cNvPr id="0" name=""/>
        <dsp:cNvSpPr/>
      </dsp:nvSpPr>
      <dsp:spPr>
        <a:xfrm>
          <a:off x="7035141" y="1633"/>
          <a:ext cx="2386877" cy="11934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>
              <a:latin typeface="Caviar Dreams" panose="020B0402020204020504" pitchFamily="34" charset="0"/>
            </a:rPr>
            <a:t>Gobierno Escolar </a:t>
          </a:r>
        </a:p>
      </dsp:txBody>
      <dsp:txXfrm>
        <a:off x="7070096" y="36588"/>
        <a:ext cx="2316967" cy="1123528"/>
      </dsp:txXfrm>
    </dsp:sp>
    <dsp:sp modelId="{71AF2493-8B29-47E5-9190-9BDF31B062EA}">
      <dsp:nvSpPr>
        <dsp:cNvPr id="0" name=""/>
        <dsp:cNvSpPr/>
      </dsp:nvSpPr>
      <dsp:spPr>
        <a:xfrm>
          <a:off x="7273829" y="1195071"/>
          <a:ext cx="238687" cy="89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078"/>
              </a:lnTo>
              <a:lnTo>
                <a:pt x="238687" y="89507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57DF-353F-4EEB-9ED4-9A1D878A698C}">
      <dsp:nvSpPr>
        <dsp:cNvPr id="0" name=""/>
        <dsp:cNvSpPr/>
      </dsp:nvSpPr>
      <dsp:spPr>
        <a:xfrm>
          <a:off x="7512516" y="1493431"/>
          <a:ext cx="1909501" cy="11934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viar Dreams" panose="020B0402020204020504" pitchFamily="34" charset="0"/>
            </a:rPr>
            <a:t>Construcción de ciudadanía y participación en la comunidad</a:t>
          </a:r>
        </a:p>
      </dsp:txBody>
      <dsp:txXfrm>
        <a:off x="7547471" y="1528386"/>
        <a:ext cx="1839591" cy="1123528"/>
      </dsp:txXfrm>
    </dsp:sp>
    <dsp:sp modelId="{17DA31DB-90BD-484C-BF88-6C8CD4D3F9BD}">
      <dsp:nvSpPr>
        <dsp:cNvPr id="0" name=""/>
        <dsp:cNvSpPr/>
      </dsp:nvSpPr>
      <dsp:spPr>
        <a:xfrm>
          <a:off x="7273829" y="1195071"/>
          <a:ext cx="238687" cy="2386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877"/>
              </a:lnTo>
              <a:lnTo>
                <a:pt x="238687" y="23868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3D91A-464F-47B2-B3C2-EFB8765472CD}">
      <dsp:nvSpPr>
        <dsp:cNvPr id="0" name=""/>
        <dsp:cNvSpPr/>
      </dsp:nvSpPr>
      <dsp:spPr>
        <a:xfrm>
          <a:off x="7512516" y="2985229"/>
          <a:ext cx="1909501" cy="11934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viar Dreams" panose="020B0402020204020504" pitchFamily="34" charset="0"/>
            </a:rPr>
            <a:t>Principios escolares: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viar Dreams" panose="020B0402020204020504" pitchFamily="34" charset="0"/>
            </a:rPr>
            <a:t>Deberes y derechos </a:t>
          </a:r>
        </a:p>
      </dsp:txBody>
      <dsp:txXfrm>
        <a:off x="7547471" y="3020184"/>
        <a:ext cx="1839591" cy="1123528"/>
      </dsp:txXfrm>
    </dsp:sp>
    <dsp:sp modelId="{63B07B52-129E-41D4-BFFA-32AC6CEB533B}">
      <dsp:nvSpPr>
        <dsp:cNvPr id="0" name=""/>
        <dsp:cNvSpPr/>
      </dsp:nvSpPr>
      <dsp:spPr>
        <a:xfrm>
          <a:off x="7273829" y="1195071"/>
          <a:ext cx="238687" cy="387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8675"/>
              </a:lnTo>
              <a:lnTo>
                <a:pt x="238687" y="38786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561E8-3056-4906-A92B-DD1715723387}">
      <dsp:nvSpPr>
        <dsp:cNvPr id="0" name=""/>
        <dsp:cNvSpPr/>
      </dsp:nvSpPr>
      <dsp:spPr>
        <a:xfrm>
          <a:off x="7512516" y="4477028"/>
          <a:ext cx="1909501" cy="11934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latin typeface="Caviar Dreams" panose="020B0402020204020504" pitchFamily="34" charset="0"/>
            </a:rPr>
            <a:t>Organismos del Gobierno</a:t>
          </a:r>
        </a:p>
      </dsp:txBody>
      <dsp:txXfrm>
        <a:off x="7547471" y="4511983"/>
        <a:ext cx="1839591" cy="11235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F71F3-69DD-4328-B5EA-26127C98E973}">
      <dsp:nvSpPr>
        <dsp:cNvPr id="0" name=""/>
        <dsp:cNvSpPr/>
      </dsp:nvSpPr>
      <dsp:spPr>
        <a:xfrm>
          <a:off x="6208" y="1742309"/>
          <a:ext cx="1783244" cy="2382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Instaurar cultura del diálogo=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solución de conflictos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(Ruta DAR)</a:t>
          </a:r>
        </a:p>
      </dsp:txBody>
      <dsp:txXfrm>
        <a:off x="58437" y="1794538"/>
        <a:ext cx="1678786" cy="2278322"/>
      </dsp:txXfrm>
    </dsp:sp>
    <dsp:sp modelId="{C9E0D47E-5A24-4E45-A4F7-27FE552EAEB9}">
      <dsp:nvSpPr>
        <dsp:cNvPr id="0" name=""/>
        <dsp:cNvSpPr/>
      </dsp:nvSpPr>
      <dsp:spPr>
        <a:xfrm>
          <a:off x="1967776" y="2712577"/>
          <a:ext cx="378047" cy="44224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900" kern="1200">
            <a:latin typeface="Caviar Dreams" panose="020B0402020204020504" pitchFamily="34" charset="0"/>
          </a:endParaRPr>
        </a:p>
      </dsp:txBody>
      <dsp:txXfrm>
        <a:off x="1967776" y="2801026"/>
        <a:ext cx="264633" cy="265346"/>
      </dsp:txXfrm>
    </dsp:sp>
    <dsp:sp modelId="{A161CFF0-D911-4FDB-ABBC-6A152E44D524}">
      <dsp:nvSpPr>
        <dsp:cNvPr id="0" name=""/>
        <dsp:cNvSpPr/>
      </dsp:nvSpPr>
      <dsp:spPr>
        <a:xfrm>
          <a:off x="2502750" y="1742309"/>
          <a:ext cx="1938297" cy="2382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Elección democrática de Asamblea Escolar Constituyente</a:t>
          </a:r>
        </a:p>
      </dsp:txBody>
      <dsp:txXfrm>
        <a:off x="2559521" y="1799080"/>
        <a:ext cx="1824755" cy="2269238"/>
      </dsp:txXfrm>
    </dsp:sp>
    <dsp:sp modelId="{5D7E057C-4B72-4080-AD8A-D35843972302}">
      <dsp:nvSpPr>
        <dsp:cNvPr id="0" name=""/>
        <dsp:cNvSpPr/>
      </dsp:nvSpPr>
      <dsp:spPr>
        <a:xfrm>
          <a:off x="4619371" y="2712577"/>
          <a:ext cx="378047" cy="44224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900" kern="1200">
            <a:latin typeface="Caviar Dreams" panose="020B0402020204020504" pitchFamily="34" charset="0"/>
          </a:endParaRPr>
        </a:p>
      </dsp:txBody>
      <dsp:txXfrm>
        <a:off x="4619371" y="2801026"/>
        <a:ext cx="264633" cy="265346"/>
      </dsp:txXfrm>
    </dsp:sp>
    <dsp:sp modelId="{DC602059-5367-4EF1-9159-3A7FC27E2B31}">
      <dsp:nvSpPr>
        <dsp:cNvPr id="0" name=""/>
        <dsp:cNvSpPr/>
      </dsp:nvSpPr>
      <dsp:spPr>
        <a:xfrm>
          <a:off x="5154344" y="1742309"/>
          <a:ext cx="1783244" cy="2382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Elaboración y aprobación (consulta popular) principios Escolares el Liceo Javier. </a:t>
          </a:r>
        </a:p>
      </dsp:txBody>
      <dsp:txXfrm>
        <a:off x="5206573" y="1794538"/>
        <a:ext cx="1678786" cy="2278322"/>
      </dsp:txXfrm>
    </dsp:sp>
    <dsp:sp modelId="{09A498EE-5116-4ED9-BB9C-4E2051741590}">
      <dsp:nvSpPr>
        <dsp:cNvPr id="0" name=""/>
        <dsp:cNvSpPr/>
      </dsp:nvSpPr>
      <dsp:spPr>
        <a:xfrm>
          <a:off x="7115913" y="2712577"/>
          <a:ext cx="378047" cy="44224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900" kern="1200">
            <a:latin typeface="Caviar Dreams" panose="020B0402020204020504" pitchFamily="34" charset="0"/>
          </a:endParaRPr>
        </a:p>
      </dsp:txBody>
      <dsp:txXfrm>
        <a:off x="7115913" y="2801026"/>
        <a:ext cx="264633" cy="265346"/>
      </dsp:txXfrm>
    </dsp:sp>
    <dsp:sp modelId="{1D74B52F-093A-4CD6-AC6A-A74D070FD51E}">
      <dsp:nvSpPr>
        <dsp:cNvPr id="0" name=""/>
        <dsp:cNvSpPr/>
      </dsp:nvSpPr>
      <dsp:spPr>
        <a:xfrm>
          <a:off x="7650886" y="1742309"/>
          <a:ext cx="1783244" cy="2382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Creación del Congreso Escolar.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Elaboración derechos y deberes.</a:t>
          </a:r>
        </a:p>
      </dsp:txBody>
      <dsp:txXfrm>
        <a:off x="7703115" y="1794538"/>
        <a:ext cx="1678786" cy="2278322"/>
      </dsp:txXfrm>
    </dsp:sp>
    <dsp:sp modelId="{0825BFD7-0074-48C4-B661-74D3B59C5D00}">
      <dsp:nvSpPr>
        <dsp:cNvPr id="0" name=""/>
        <dsp:cNvSpPr/>
      </dsp:nvSpPr>
      <dsp:spPr>
        <a:xfrm>
          <a:off x="9612454" y="2712577"/>
          <a:ext cx="378047" cy="442244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900" kern="1200">
            <a:latin typeface="Caviar Dreams" panose="020B0402020204020504" pitchFamily="34" charset="0"/>
          </a:endParaRPr>
        </a:p>
      </dsp:txBody>
      <dsp:txXfrm>
        <a:off x="9612454" y="2801026"/>
        <a:ext cx="264633" cy="265346"/>
      </dsp:txXfrm>
    </dsp:sp>
    <dsp:sp modelId="{E3FBD4AC-3316-4FD8-B0FF-D0107DF9C6A9}">
      <dsp:nvSpPr>
        <dsp:cNvPr id="0" name=""/>
        <dsp:cNvSpPr/>
      </dsp:nvSpPr>
      <dsp:spPr>
        <a:xfrm>
          <a:off x="10147428" y="1742309"/>
          <a:ext cx="1971251" cy="2382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Elaboración de procedimiento interno para resolución de conflictos</a:t>
          </a:r>
        </a:p>
      </dsp:txBody>
      <dsp:txXfrm>
        <a:off x="10205164" y="1800045"/>
        <a:ext cx="1855779" cy="2267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1258D-0EE1-46F8-86EB-CE2600AA8B12}">
      <dsp:nvSpPr>
        <dsp:cNvPr id="0" name=""/>
        <dsp:cNvSpPr/>
      </dsp:nvSpPr>
      <dsp:spPr>
        <a:xfrm>
          <a:off x="10161" y="1856976"/>
          <a:ext cx="1806902" cy="2153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Elección democrática de jueces, maestros asesores y PDH por postulación.</a:t>
          </a:r>
        </a:p>
      </dsp:txBody>
      <dsp:txXfrm>
        <a:off x="63083" y="1909898"/>
        <a:ext cx="1701058" cy="2047602"/>
      </dsp:txXfrm>
    </dsp:sp>
    <dsp:sp modelId="{01DFF4ED-8704-4891-B0E6-C377F4018B10}">
      <dsp:nvSpPr>
        <dsp:cNvPr id="0" name=""/>
        <dsp:cNvSpPr/>
      </dsp:nvSpPr>
      <dsp:spPr>
        <a:xfrm>
          <a:off x="1997753" y="2709644"/>
          <a:ext cx="383063" cy="44811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>
            <a:latin typeface="Caviar Dreams" panose="020B0402020204020504" pitchFamily="34" charset="0"/>
          </a:endParaRPr>
        </a:p>
      </dsp:txBody>
      <dsp:txXfrm>
        <a:off x="1997753" y="2799266"/>
        <a:ext cx="268144" cy="268867"/>
      </dsp:txXfrm>
    </dsp:sp>
    <dsp:sp modelId="{1B908A7B-6D5E-40D2-9D21-8614ED5DC09F}">
      <dsp:nvSpPr>
        <dsp:cNvPr id="0" name=""/>
        <dsp:cNvSpPr/>
      </dsp:nvSpPr>
      <dsp:spPr>
        <a:xfrm>
          <a:off x="2539824" y="1856976"/>
          <a:ext cx="1806902" cy="2153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Congreso elaboró ley orgánica</a:t>
          </a:r>
        </a:p>
      </dsp:txBody>
      <dsp:txXfrm>
        <a:off x="2592746" y="1909898"/>
        <a:ext cx="1701058" cy="2047602"/>
      </dsp:txXfrm>
    </dsp:sp>
    <dsp:sp modelId="{6C988E55-B48E-4A50-8CAD-17D4C4AA7F98}">
      <dsp:nvSpPr>
        <dsp:cNvPr id="0" name=""/>
        <dsp:cNvSpPr/>
      </dsp:nvSpPr>
      <dsp:spPr>
        <a:xfrm>
          <a:off x="4527417" y="2709644"/>
          <a:ext cx="383063" cy="44811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>
            <a:latin typeface="Caviar Dreams" panose="020B0402020204020504" pitchFamily="34" charset="0"/>
          </a:endParaRPr>
        </a:p>
      </dsp:txBody>
      <dsp:txXfrm>
        <a:off x="4527417" y="2799266"/>
        <a:ext cx="268144" cy="268867"/>
      </dsp:txXfrm>
    </dsp:sp>
    <dsp:sp modelId="{D7DD695F-CD1C-4FFA-94E0-22E711689933}">
      <dsp:nvSpPr>
        <dsp:cNvPr id="0" name=""/>
        <dsp:cNvSpPr/>
      </dsp:nvSpPr>
      <dsp:spPr>
        <a:xfrm>
          <a:off x="5069487" y="1856976"/>
          <a:ext cx="1806902" cy="2153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Varios “debates” se han realizado. </a:t>
          </a:r>
        </a:p>
      </dsp:txBody>
      <dsp:txXfrm>
        <a:off x="5122409" y="1909898"/>
        <a:ext cx="1701058" cy="2047602"/>
      </dsp:txXfrm>
    </dsp:sp>
    <dsp:sp modelId="{168A7D1E-F1C5-4167-BB7F-A40A87E189FB}">
      <dsp:nvSpPr>
        <dsp:cNvPr id="0" name=""/>
        <dsp:cNvSpPr/>
      </dsp:nvSpPr>
      <dsp:spPr>
        <a:xfrm>
          <a:off x="7057080" y="2709644"/>
          <a:ext cx="383063" cy="448111"/>
        </a:xfrm>
        <a:prstGeom prst="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>
            <a:latin typeface="Caviar Dreams" panose="020B0402020204020504" pitchFamily="34" charset="0"/>
          </a:endParaRPr>
        </a:p>
      </dsp:txBody>
      <dsp:txXfrm>
        <a:off x="7057080" y="2799266"/>
        <a:ext cx="268144" cy="268867"/>
      </dsp:txXfrm>
    </dsp:sp>
    <dsp:sp modelId="{F8033885-DEE1-4B44-AF40-491936849DDF}">
      <dsp:nvSpPr>
        <dsp:cNvPr id="0" name=""/>
        <dsp:cNvSpPr/>
      </dsp:nvSpPr>
      <dsp:spPr>
        <a:xfrm>
          <a:off x="7599151" y="1856976"/>
          <a:ext cx="1985912" cy="2153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 dirty="0">
            <a:latin typeface="Caviar Dreams" panose="020B04020202040205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TSEE ha elaborado ley electoral de Organizaciones Políticas.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>
              <a:latin typeface="Caviar Dreams" panose="020B0402020204020504" pitchFamily="34" charset="0"/>
              <a:ea typeface="+mn-ea"/>
              <a:cs typeface="+mn-cs"/>
            </a:rPr>
            <a:t> </a:t>
          </a:r>
        </a:p>
      </dsp:txBody>
      <dsp:txXfrm>
        <a:off x="7657316" y="1915141"/>
        <a:ext cx="1869582" cy="2037116"/>
      </dsp:txXfrm>
    </dsp:sp>
    <dsp:sp modelId="{C99D820D-0C77-4DF6-A142-9143FD6F5E77}">
      <dsp:nvSpPr>
        <dsp:cNvPr id="0" name=""/>
        <dsp:cNvSpPr/>
      </dsp:nvSpPr>
      <dsp:spPr>
        <a:xfrm>
          <a:off x="9765753" y="2709644"/>
          <a:ext cx="383063" cy="448111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000" kern="1200">
            <a:latin typeface="Caviar Dreams" panose="020B0402020204020504" pitchFamily="34" charset="0"/>
          </a:endParaRPr>
        </a:p>
      </dsp:txBody>
      <dsp:txXfrm>
        <a:off x="9765753" y="2799266"/>
        <a:ext cx="268144" cy="268867"/>
      </dsp:txXfrm>
    </dsp:sp>
    <dsp:sp modelId="{5B6DB93A-8971-4DF9-92B8-7097DEE8606C}">
      <dsp:nvSpPr>
        <dsp:cNvPr id="0" name=""/>
        <dsp:cNvSpPr/>
      </dsp:nvSpPr>
      <dsp:spPr>
        <a:xfrm>
          <a:off x="10307824" y="1856976"/>
          <a:ext cx="1806902" cy="2153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6500" kern="1200"/>
        </a:p>
      </dsp:txBody>
      <dsp:txXfrm>
        <a:off x="10360746" y="1909898"/>
        <a:ext cx="1701058" cy="2047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B59F7-1898-4D12-878B-CA0670F8B15B}">
      <dsp:nvSpPr>
        <dsp:cNvPr id="0" name=""/>
        <dsp:cNvSpPr/>
      </dsp:nvSpPr>
      <dsp:spPr>
        <a:xfrm>
          <a:off x="1082775" y="0"/>
          <a:ext cx="8018683" cy="1058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300" kern="1200" dirty="0">
              <a:latin typeface="Lemon/Milk" panose="020B0603050302020204" pitchFamily="34" charset="0"/>
            </a:rPr>
            <a:t>Investigaciones realizadas</a:t>
          </a:r>
        </a:p>
      </dsp:txBody>
      <dsp:txXfrm>
        <a:off x="1113776" y="31001"/>
        <a:ext cx="7956681" cy="996452"/>
      </dsp:txXfrm>
    </dsp:sp>
    <dsp:sp modelId="{9AB1769A-F00E-4133-A004-BE779179EDC0}">
      <dsp:nvSpPr>
        <dsp:cNvPr id="0" name=""/>
        <dsp:cNvSpPr/>
      </dsp:nvSpPr>
      <dsp:spPr>
        <a:xfrm rot="5400000">
          <a:off x="4999502" y="1151069"/>
          <a:ext cx="185229" cy="185229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24353-403C-457A-A3DC-D7EFEDD71DDC}">
      <dsp:nvSpPr>
        <dsp:cNvPr id="0" name=""/>
        <dsp:cNvSpPr/>
      </dsp:nvSpPr>
      <dsp:spPr>
        <a:xfrm>
          <a:off x="2975208" y="1428913"/>
          <a:ext cx="4233818" cy="1058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002060"/>
              </a:solidFill>
              <a:latin typeface="Caviar Dreams" panose="020B0402020204020504" pitchFamily="34" charset="0"/>
            </a:rPr>
            <a:t>Percepción de los estudiantes antes y después (15-18)</a:t>
          </a:r>
        </a:p>
      </dsp:txBody>
      <dsp:txXfrm>
        <a:off x="3006209" y="1459914"/>
        <a:ext cx="4171816" cy="996452"/>
      </dsp:txXfrm>
    </dsp:sp>
    <dsp:sp modelId="{B92B565A-71A8-4348-B2E0-D6D6EB9DFD25}">
      <dsp:nvSpPr>
        <dsp:cNvPr id="0" name=""/>
        <dsp:cNvSpPr/>
      </dsp:nvSpPr>
      <dsp:spPr>
        <a:xfrm rot="5400000">
          <a:off x="4999502" y="2579983"/>
          <a:ext cx="185229" cy="185229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3DD91-0782-4532-AE15-0B88D3A37A06}">
      <dsp:nvSpPr>
        <dsp:cNvPr id="0" name=""/>
        <dsp:cNvSpPr/>
      </dsp:nvSpPr>
      <dsp:spPr>
        <a:xfrm>
          <a:off x="2975208" y="2857827"/>
          <a:ext cx="4233818" cy="1058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solidFill>
                <a:srgbClr val="002060"/>
              </a:solidFill>
              <a:latin typeface="Caviar Dreams" panose="020B0402020204020504" pitchFamily="34" charset="0"/>
            </a:rPr>
            <a:t>Nivel de satisfacción de los padres</a:t>
          </a:r>
        </a:p>
      </dsp:txBody>
      <dsp:txXfrm>
        <a:off x="3006209" y="2888828"/>
        <a:ext cx="4171816" cy="996452"/>
      </dsp:txXfrm>
    </dsp:sp>
    <dsp:sp modelId="{1156AC9E-7C0D-4946-B6E8-A2D4094051B8}">
      <dsp:nvSpPr>
        <dsp:cNvPr id="0" name=""/>
        <dsp:cNvSpPr/>
      </dsp:nvSpPr>
      <dsp:spPr>
        <a:xfrm rot="5400000">
          <a:off x="4999502" y="4008897"/>
          <a:ext cx="185229" cy="185229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42762-4747-440D-ACFF-6F5D736018B3}">
      <dsp:nvSpPr>
        <dsp:cNvPr id="0" name=""/>
        <dsp:cNvSpPr/>
      </dsp:nvSpPr>
      <dsp:spPr>
        <a:xfrm>
          <a:off x="2975208" y="4286741"/>
          <a:ext cx="4233818" cy="1058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2600" kern="1200"/>
        </a:p>
      </dsp:txBody>
      <dsp:txXfrm>
        <a:off x="3006209" y="4317742"/>
        <a:ext cx="4171816" cy="996452"/>
      </dsp:txXfrm>
    </dsp:sp>
    <dsp:sp modelId="{3853E4DF-7832-4AF1-9AAB-BE135E00D2F9}">
      <dsp:nvSpPr>
        <dsp:cNvPr id="0" name=""/>
        <dsp:cNvSpPr/>
      </dsp:nvSpPr>
      <dsp:spPr>
        <a:xfrm rot="5400000">
          <a:off x="4999502" y="5437810"/>
          <a:ext cx="185229" cy="185229"/>
        </a:xfrm>
        <a:prstGeom prst="rightArrow">
          <a:avLst>
            <a:gd name="adj1" fmla="val 667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1E92C-3438-42BF-8CD2-B2D87114C5DE}">
      <dsp:nvSpPr>
        <dsp:cNvPr id="0" name=""/>
        <dsp:cNvSpPr/>
      </dsp:nvSpPr>
      <dsp:spPr>
        <a:xfrm>
          <a:off x="2683180" y="5715655"/>
          <a:ext cx="4817874" cy="1058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 dirty="0">
            <a:latin typeface="Caviar Dreams" panose="020B0402020204020504" pitchFamily="34" charset="0"/>
          </a:endParaRPr>
        </a:p>
      </dsp:txBody>
      <dsp:txXfrm>
        <a:off x="2714181" y="5746656"/>
        <a:ext cx="4755872" cy="996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6008D-E9A1-4C1C-A719-AF7BE4F58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08029-20B4-44D4-A9D3-0181BF00F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24D7A-F364-44F0-BF0E-852479F8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B20E6D-B176-45A9-9334-211EC70D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638BAB-1456-46D9-8F15-FA2D39B7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40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6528-7BDD-49B9-9399-2572BCE9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4475DD-0B46-48E5-9892-57358C43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54A9CB-44A4-4DDF-ADBE-D6AD6258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7DD17-62B7-4723-A00C-71680BEB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4F39A-F348-4D6C-917F-AD966881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25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23B7C4-F48F-4F41-AAF6-A40E36E665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D6C716-A237-42D8-9636-149F95FAE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21B6A-F3D6-43D9-8E16-8C07868B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3DE3D-6834-4F8D-B478-5B06D76C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35178-CF7D-4BD9-8E17-1F40AE46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023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E0E0E-FD0C-4902-9A0B-6603BC9A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3503E-1962-469C-813C-389D16C17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2C1FD-1AAE-4606-A585-11520ED0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EAB19-DF3B-448F-8DBA-2FF05C81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4C10C-F662-4FC0-924A-E7135CFF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5696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B6D082-CD79-4CCA-9866-DA059731A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4A894F-6324-4424-8F8B-3C7A9903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2E75E-94C4-4278-9AAF-4421C808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5851CA-50C3-4A34-9F81-4353E06A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84523-8383-4E92-A7A4-F63AA238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5918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F7DEB-57DC-4543-84B6-68AD48F3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D3382A-2268-4487-8F87-B240BE723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1BD575-9E26-4F91-9547-EA201E381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C44A81-9BF8-409F-B328-4CA63AE83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2379A0-5396-4F54-BD72-15985360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0023C-9E77-4719-946B-41917A60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70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E9930-FB62-4CE9-AB79-6110EC4C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F81F27-F313-4319-BFB1-4FCD6269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7026AB-9155-4CBA-AD99-39258F347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13313C-E935-4C6B-8AC4-301C82334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1FC3B0-EE8F-4200-BB8D-1906135E5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B78369-89BB-408B-BA3B-663A8F09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8E9B6C-1DA4-4A76-910C-BC620C19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97581A-8EC5-4740-A0D0-2218B209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375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15003-161D-4BC2-B636-833EB4BC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7098BB-1619-4E61-99DD-FD21D0F1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1E3A2E-5F73-4B32-BD1E-D17224A0C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37A8A-E953-41B8-9C59-A918A6BBE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019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96734E-029C-4CBC-8539-8AFF1B06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AFDA7E-C73B-4C52-8F02-DA838A39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03C37E-7125-402B-9FA7-D14EE723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679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2CAA6-F4A8-4DFD-AAC1-71F8DC01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EC1076-C1C8-4C2C-B0D1-A668802D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C23E6-F9BD-4C0D-B443-FBAD16B42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429835-9D50-417C-BF6B-8A44DC638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1F3DE9-2744-41D5-A8E4-ACAAC5DE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D82231-18ED-4807-B910-80100EF1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800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6B0D4-F2B0-4C98-A9B5-EDCE6A99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EE2874-CDFF-471B-AC1E-3E810DEA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D7EF45-AE72-46E7-BF95-DDC7D971C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045C28-2179-441E-A3BE-ECDDCA90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1B57-3451-4EC0-8654-DD0490C0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73A76B-85CB-4844-9D80-3B6A64C5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093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6CF471-6B52-4627-AAF0-E7CE7F0B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4876B1-0AD9-4E72-9ACB-2F549D2A5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033CF-386B-4C2F-B58A-CB95EBE5D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FDA7-B03B-4CC5-846A-4A8F0E9E86CC}" type="datetimeFigureOut">
              <a:rPr lang="es-GT" smtClean="0"/>
              <a:t>10/06/2019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1C6F05-641B-4C3E-B113-3E3745C8E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DDB6A5-718C-46AD-8E27-01C310990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8ECC-BF40-4EEA-BA7C-FBE33CEF6D9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13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edificio&#10;&#10;Descripción generada automáticamente">
            <a:extLst>
              <a:ext uri="{FF2B5EF4-FFF2-40B4-BE49-F238E27FC236}">
                <a16:creationId xmlns:a16="http://schemas.microsoft.com/office/drawing/2014/main" id="{F256634D-2A39-44C6-8D25-25CFA2208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5F3A36F-CC7C-492C-81DC-49765452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54" y="1205918"/>
            <a:ext cx="11207691" cy="4446164"/>
          </a:xfrm>
        </p:spPr>
        <p:txBody>
          <a:bodyPr>
            <a:normAutofit/>
          </a:bodyPr>
          <a:lstStyle/>
          <a:p>
            <a:pPr algn="ctr"/>
            <a:r>
              <a:rPr lang="es-GT" sz="66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Líneas estratégicas del PEI </a:t>
            </a:r>
            <a:br>
              <a:rPr lang="es-GT" sz="66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</a:br>
            <a:r>
              <a:rPr lang="es-GT" sz="66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Programa de Acompañamiento</a:t>
            </a:r>
          </a:p>
        </p:txBody>
      </p:sp>
    </p:spTree>
    <p:extLst>
      <p:ext uri="{BB962C8B-B14F-4D97-AF65-F5344CB8AC3E}">
        <p14:creationId xmlns:p14="http://schemas.microsoft.com/office/powerpoint/2010/main" val="14318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23BD77-0574-42DE-8E30-0924A864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D72F635-0F03-4B5F-A020-60A93B5E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10555"/>
            <a:ext cx="10058400" cy="880045"/>
          </a:xfrm>
        </p:spPr>
        <p:txBody>
          <a:bodyPr/>
          <a:lstStyle/>
          <a:p>
            <a:pPr algn="ctr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Gobierno Escolar: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8092E8A-F159-4780-9C18-CC614D338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566656"/>
              </p:ext>
            </p:extLst>
          </p:nvPr>
        </p:nvGraphicFramePr>
        <p:xfrm>
          <a:off x="67112" y="990600"/>
          <a:ext cx="12124888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FDE0E78-A137-4510-A2FA-D67DAC164CCF}"/>
              </a:ext>
            </a:extLst>
          </p:cNvPr>
          <p:cNvSpPr txBox="1"/>
          <p:nvPr/>
        </p:nvSpPr>
        <p:spPr>
          <a:xfrm>
            <a:off x="10420540" y="3429000"/>
            <a:ext cx="1567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>
                <a:latin typeface="Caviar Dreams" panose="020B0402020204020504" pitchFamily="34" charset="0"/>
              </a:rPr>
              <a:t>Organismo</a:t>
            </a:r>
          </a:p>
          <a:p>
            <a:pPr algn="ctr"/>
            <a:r>
              <a:rPr lang="es-GT" dirty="0">
                <a:latin typeface="Caviar Dreams" panose="020B0402020204020504" pitchFamily="34" charset="0"/>
              </a:rPr>
              <a:t>ejecutivo julio 2019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03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CB87325-8D33-45C8-B739-37C24836F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B5E2D5-4C35-4842-808A-126564349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82136"/>
              </p:ext>
            </p:extLst>
          </p:nvPr>
        </p:nvGraphicFramePr>
        <p:xfrm>
          <a:off x="1283516" y="33556"/>
          <a:ext cx="10184235" cy="677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3075F63-7804-4B70-A465-2C630487C70E}"/>
              </a:ext>
            </a:extLst>
          </p:cNvPr>
          <p:cNvSpPr txBox="1"/>
          <p:nvPr/>
        </p:nvSpPr>
        <p:spPr>
          <a:xfrm>
            <a:off x="4711395" y="4479721"/>
            <a:ext cx="33284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  <a:latin typeface="Caviar Dreams" panose="020B0402020204020504" pitchFamily="34" charset="0"/>
              </a:rPr>
              <a:t>Auto y hetero-evaluación</a:t>
            </a:r>
          </a:p>
          <a:p>
            <a:pPr algn="ctr"/>
            <a:r>
              <a:rPr lang="es-ES" sz="2400" dirty="0">
                <a:solidFill>
                  <a:srgbClr val="002060"/>
                </a:solidFill>
                <a:latin typeface="Caviar Dreams" panose="020B0402020204020504" pitchFamily="34" charset="0"/>
              </a:rPr>
              <a:t>del Acompañante</a:t>
            </a:r>
          </a:p>
          <a:p>
            <a:endParaRPr lang="es-GT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4670E4-B832-41C5-88D2-E983BDF36FA2}"/>
              </a:ext>
            </a:extLst>
          </p:cNvPr>
          <p:cNvSpPr txBox="1"/>
          <p:nvPr/>
        </p:nvSpPr>
        <p:spPr>
          <a:xfrm>
            <a:off x="4253774" y="5934670"/>
            <a:ext cx="42437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rgbClr val="002060"/>
                </a:solidFill>
                <a:latin typeface="Caviar Dreams" panose="020B0402020204020504" pitchFamily="34" charset="0"/>
              </a:rPr>
              <a:t>Percepción de los estudiantes sobre el </a:t>
            </a:r>
          </a:p>
          <a:p>
            <a:pPr algn="ctr"/>
            <a:r>
              <a:rPr lang="es-ES" sz="2000" dirty="0">
                <a:solidFill>
                  <a:srgbClr val="002060"/>
                </a:solidFill>
                <a:latin typeface="Caviar Dreams" panose="020B0402020204020504" pitchFamily="34" charset="0"/>
              </a:rPr>
              <a:t>espacio curricular de CH (16-18)</a:t>
            </a:r>
          </a:p>
          <a:p>
            <a:pPr algn="ctr"/>
            <a:endParaRPr lang="es-ES" dirty="0">
              <a:latin typeface="Caviar Dreams" panose="020B0402020204020504" pitchFamily="34" charset="0"/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84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edificio&#10;&#10;Descripción generada automáticamente">
            <a:extLst>
              <a:ext uri="{FF2B5EF4-FFF2-40B4-BE49-F238E27FC236}">
                <a16:creationId xmlns:a16="http://schemas.microsoft.com/office/drawing/2014/main" id="{561945BB-A0DB-403E-A56A-E82AD8B5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Shape 273">
            <a:extLst>
              <a:ext uri="{FF2B5EF4-FFF2-40B4-BE49-F238E27FC236}">
                <a16:creationId xmlns:a16="http://schemas.microsoft.com/office/drawing/2014/main" id="{37067E2C-3DD2-49C2-9740-4B069A59EA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821" y="1040693"/>
            <a:ext cx="4421488" cy="29524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48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¿E</a:t>
            </a:r>
            <a:r>
              <a:rPr lang="es-GT" sz="48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n qué hemos mejorado?</a:t>
            </a:r>
            <a:endParaRPr sz="4800" dirty="0">
              <a:solidFill>
                <a:schemeClr val="accent1">
                  <a:lumMod val="50000"/>
                </a:schemeClr>
              </a:solidFill>
              <a:latin typeface="Lemon/Milk" panose="020B06030503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9FACB9-82BD-4FA6-AFD3-EC2AAB04D6C6}"/>
              </a:ext>
            </a:extLst>
          </p:cNvPr>
          <p:cNvSpPr txBox="1"/>
          <p:nvPr/>
        </p:nvSpPr>
        <p:spPr>
          <a:xfrm rot="21398108">
            <a:off x="7647766" y="692419"/>
            <a:ext cx="1531738" cy="14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solidFill>
                  <a:schemeClr val="bg1"/>
                </a:solidFill>
                <a:latin typeface="Caviar Dreams" panose="020B0402020204020504" pitchFamily="34" charset="0"/>
              </a:rPr>
              <a:t>Sentirse respetados por sus maestros aumento 7% equivalente a 112 estudiantes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9C6132-6D56-4475-992A-6FC91FC79A98}"/>
              </a:ext>
            </a:extLst>
          </p:cNvPr>
          <p:cNvSpPr txBox="1"/>
          <p:nvPr/>
        </p:nvSpPr>
        <p:spPr>
          <a:xfrm>
            <a:off x="487690" y="5929086"/>
            <a:ext cx="433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latin typeface="Caviar Dreams" panose="020B0402020204020504" pitchFamily="34" charset="0"/>
              </a:rPr>
              <a:t>Evaluación </a:t>
            </a:r>
            <a:endParaRPr lang="es-GT" b="1" dirty="0" smtClean="0">
              <a:latin typeface="Caviar Dreams" panose="020B0402020204020504" pitchFamily="34" charset="0"/>
            </a:endParaRPr>
          </a:p>
          <a:p>
            <a:r>
              <a:rPr lang="es-GT" b="1" dirty="0" smtClean="0">
                <a:latin typeface="Caviar Dreams" panose="020B0402020204020504" pitchFamily="34" charset="0"/>
              </a:rPr>
              <a:t>Acompañantes</a:t>
            </a:r>
            <a:r>
              <a:rPr lang="es-GT" b="1" dirty="0">
                <a:latin typeface="Caviar Dreams" panose="020B0402020204020504" pitchFamily="34" charset="0"/>
              </a:rPr>
              <a:t>, 2015 - 2018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584309" y="648682"/>
            <a:ext cx="731806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500" dirty="0">
                <a:latin typeface="Caviar Dreams" panose="020B0402020204020504" pitchFamily="34" charset="0"/>
              </a:rPr>
              <a:t>Sentirse respetados por sus maestros aumento 7% equivalente a 112 estudiantes</a:t>
            </a:r>
          </a:p>
          <a:p>
            <a:pPr algn="ctr"/>
            <a:endParaRPr lang="es-GT" sz="2500" dirty="0">
              <a:latin typeface="Caviar Dreams" panose="020B0402020204020504" pitchFamily="34" charset="0"/>
            </a:endParaRPr>
          </a:p>
          <a:p>
            <a:pPr algn="ctr"/>
            <a:r>
              <a:rPr lang="es-GT" sz="2500" dirty="0">
                <a:latin typeface="Caviar Dreams" panose="020B0402020204020504" pitchFamily="34" charset="0"/>
                <a:ea typeface="Varela Round"/>
                <a:cs typeface="Varela Round"/>
                <a:sym typeface="Varela Round"/>
              </a:rPr>
              <a:t>Sientan confianza en sus educadores, subió en un 7%  proporcional  a 112 estudiantes</a:t>
            </a:r>
          </a:p>
          <a:p>
            <a:pPr algn="ctr"/>
            <a:endParaRPr lang="es-GT" sz="2500" dirty="0">
              <a:latin typeface="Caviar Dreams" panose="020B0402020204020504" pitchFamily="34" charset="0"/>
              <a:ea typeface="Varela Round"/>
              <a:cs typeface="Varela Round"/>
              <a:sym typeface="Varela Round"/>
            </a:endParaRPr>
          </a:p>
          <a:p>
            <a:pPr algn="ctr"/>
            <a:r>
              <a:rPr lang="es-GT" sz="2500" dirty="0">
                <a:latin typeface="Caviar Dreams" panose="020B0402020204020504" pitchFamily="34" charset="0"/>
                <a:ea typeface="Varela Round"/>
                <a:cs typeface="Varela Round"/>
                <a:sym typeface="Varela Round"/>
              </a:rPr>
              <a:t>Sentirse queridos por sus educadores aumento en un 9%  equivalente a 143 estudiantes</a:t>
            </a:r>
          </a:p>
          <a:p>
            <a:pPr algn="ctr"/>
            <a:endParaRPr lang="es-GT" sz="2500" dirty="0">
              <a:latin typeface="Caviar Dreams" panose="020B0402020204020504" pitchFamily="34" charset="0"/>
              <a:ea typeface="Varela Round"/>
              <a:cs typeface="Varela Round"/>
              <a:sym typeface="Varela Round"/>
            </a:endParaRPr>
          </a:p>
          <a:p>
            <a:pPr algn="ctr"/>
            <a:r>
              <a:rPr lang="es-GT" sz="2500" dirty="0">
                <a:latin typeface="Caviar Dreams" panose="020B0402020204020504" pitchFamily="34" charset="0"/>
                <a:ea typeface="Varela Round"/>
                <a:cs typeface="Varela Round"/>
                <a:sym typeface="Varela Round"/>
              </a:rPr>
              <a:t>Se sientan escuchados por sus educadores, mejoró en un 11%, proporcional a 175 estudiantes</a:t>
            </a:r>
          </a:p>
          <a:p>
            <a:pPr algn="ctr"/>
            <a:endParaRPr lang="es-GT" sz="2500" dirty="0">
              <a:latin typeface="Caviar Dreams" panose="020B0402020204020504" pitchFamily="34" charset="0"/>
              <a:ea typeface="Varela Round"/>
              <a:cs typeface="Varela Round"/>
              <a:sym typeface="Varela Round"/>
            </a:endParaRPr>
          </a:p>
          <a:p>
            <a:pPr algn="ctr"/>
            <a:r>
              <a:rPr lang="es-GT" sz="2500" i="1" dirty="0">
                <a:latin typeface="Caviar Dreams" panose="020B0402020204020504" pitchFamily="34" charset="0"/>
                <a:ea typeface="Varela Round"/>
                <a:cs typeface="Varela Round"/>
                <a:sym typeface="Varela Round"/>
              </a:rPr>
              <a:t>Percepción que en secundaria ha disminuido la conflictividad</a:t>
            </a:r>
          </a:p>
        </p:txBody>
      </p:sp>
    </p:spTree>
    <p:extLst>
      <p:ext uri="{BB962C8B-B14F-4D97-AF65-F5344CB8AC3E}">
        <p14:creationId xmlns:p14="http://schemas.microsoft.com/office/powerpoint/2010/main" val="37104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9062CD-A1F9-49C1-87FE-48CB3377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EC2F521-0BB2-4F7B-927D-2A9D70FAC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49" y="542530"/>
            <a:ext cx="11811700" cy="1429200"/>
          </a:xfrm>
        </p:spPr>
        <p:txBody>
          <a:bodyPr>
            <a:normAutofit/>
          </a:bodyPr>
          <a:lstStyle/>
          <a:p>
            <a:pPr algn="ctr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Conclusiones encuesta de Satisfacción, realizada a padres de familia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6F530701-A28B-4DFB-9FED-471D506488D5}"/>
              </a:ext>
            </a:extLst>
          </p:cNvPr>
          <p:cNvSpPr txBox="1">
            <a:spLocks/>
          </p:cNvSpPr>
          <p:nvPr/>
        </p:nvSpPr>
        <p:spPr>
          <a:xfrm>
            <a:off x="190149" y="2162873"/>
            <a:ext cx="12301056" cy="4179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3000" dirty="0">
                <a:latin typeface="Caviar Dreams" panose="020B0402020204020504" pitchFamily="34" charset="0"/>
              </a:rPr>
              <a:t>En términos generales los padres de familia valoran  como  satisfactorio el proyecto de “Acompañamiento”.</a:t>
            </a:r>
          </a:p>
          <a:p>
            <a:pPr marL="0" indent="0">
              <a:buNone/>
            </a:pPr>
            <a:endParaRPr lang="es-GT" sz="3000" dirty="0">
              <a:latin typeface="Caviar Dreams" panose="020B0402020204020504" pitchFamily="34" charset="0"/>
            </a:endParaRPr>
          </a:p>
          <a:p>
            <a:r>
              <a:rPr lang="es-GT" sz="3000" dirty="0">
                <a:latin typeface="Caviar Dreams" panose="020B0402020204020504" pitchFamily="34" charset="0"/>
              </a:rPr>
              <a:t>Perciben que los acompañantes les han brindado orientaciones que les permitan apoyar, comprender y  motivar  a sus hijos/as.</a:t>
            </a:r>
          </a:p>
          <a:p>
            <a:pPr marL="0" indent="0">
              <a:buNone/>
            </a:pPr>
            <a:endParaRPr lang="es-GT" sz="3000" dirty="0">
              <a:latin typeface="Caviar Dreams" panose="020B0402020204020504" pitchFamily="34" charset="0"/>
            </a:endParaRPr>
          </a:p>
          <a:p>
            <a:r>
              <a:rPr lang="es-GT" sz="3000" dirty="0">
                <a:latin typeface="Caviar Dreams" panose="020B0402020204020504" pitchFamily="34" charset="0"/>
              </a:rPr>
              <a:t>Perciben que con sus intervenciones han influido en el crecimiento humano de sus hijos/as y la sana convivencia del grupo.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182006-E077-483D-8009-8841966804B1}"/>
              </a:ext>
            </a:extLst>
          </p:cNvPr>
          <p:cNvSpPr txBox="1"/>
          <p:nvPr/>
        </p:nvSpPr>
        <p:spPr>
          <a:xfrm>
            <a:off x="2399250" y="6415705"/>
            <a:ext cx="857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GT" i="1" dirty="0">
                <a:latin typeface="Caviar Dreams" panose="020B0402020204020504" pitchFamily="34" charset="0"/>
              </a:rPr>
              <a:t>Percepción de los padres de familia en relación a la calidad educativa</a:t>
            </a:r>
            <a:r>
              <a:rPr lang="es-GT" dirty="0">
                <a:latin typeface="Caviar Dreams" panose="020B0402020204020504" pitchFamily="34" charset="0"/>
              </a:rPr>
              <a:t>, Liceo Javier. 2018</a:t>
            </a:r>
          </a:p>
        </p:txBody>
      </p:sp>
    </p:spTree>
    <p:extLst>
      <p:ext uri="{BB962C8B-B14F-4D97-AF65-F5344CB8AC3E}">
        <p14:creationId xmlns:p14="http://schemas.microsoft.com/office/powerpoint/2010/main" val="4274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1B115C-4DD9-4B16-98F0-F84107035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1AC283F-478D-431A-9C2C-A3036CC1350C}"/>
              </a:ext>
            </a:extLst>
          </p:cNvPr>
          <p:cNvSpPr/>
          <p:nvPr/>
        </p:nvSpPr>
        <p:spPr>
          <a:xfrm>
            <a:off x="496348" y="424031"/>
            <a:ext cx="1119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72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Desafíos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35F56C3-67CC-4971-8C71-591E70C0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GT" dirty="0">
                <a:latin typeface="Caviar Dreams" panose="020B0402020204020504" pitchFamily="34" charset="0"/>
              </a:rPr>
              <a:t>Cómo acompañar en una cultura líquida</a:t>
            </a:r>
          </a:p>
          <a:p>
            <a:r>
              <a:rPr lang="es-GT" dirty="0" err="1">
                <a:latin typeface="Caviar Dreams" panose="020B0402020204020504" pitchFamily="34" charset="0"/>
              </a:rPr>
              <a:t>Hiperpatenidad</a:t>
            </a:r>
            <a:r>
              <a:rPr lang="es-GT" dirty="0">
                <a:latin typeface="Caviar Dreams" panose="020B0402020204020504" pitchFamily="34" charset="0"/>
              </a:rPr>
              <a:t> - </a:t>
            </a:r>
            <a:r>
              <a:rPr lang="es-GT" dirty="0" err="1">
                <a:latin typeface="Caviar Dreams" panose="020B0402020204020504" pitchFamily="34" charset="0"/>
              </a:rPr>
              <a:t>hipermaternidad</a:t>
            </a:r>
            <a:endParaRPr lang="es-GT" dirty="0">
              <a:latin typeface="Caviar Dreams" panose="020B0402020204020504" pitchFamily="34" charset="0"/>
            </a:endParaRPr>
          </a:p>
          <a:p>
            <a:r>
              <a:rPr lang="es-GT" dirty="0">
                <a:latin typeface="Caviar Dreams" panose="020B0402020204020504" pitchFamily="34" charset="0"/>
              </a:rPr>
              <a:t>Regulaciones ministeriales como camisa de fuerza para la innovación y creatividad</a:t>
            </a:r>
          </a:p>
          <a:p>
            <a:r>
              <a:rPr lang="es-GT" dirty="0">
                <a:latin typeface="Caviar Dreams" panose="020B0402020204020504" pitchFamily="34" charset="0"/>
              </a:rPr>
              <a:t>Gobierno escolar: </a:t>
            </a:r>
            <a:r>
              <a:rPr lang="es-GT" dirty="0" err="1">
                <a:latin typeface="Caviar Dreams" panose="020B0402020204020504" pitchFamily="34" charset="0"/>
              </a:rPr>
              <a:t>adultocentrismo</a:t>
            </a:r>
            <a:endParaRPr lang="es-GT" dirty="0">
              <a:latin typeface="Caviar Dreams" panose="020B0402020204020504" pitchFamily="34" charset="0"/>
            </a:endParaRPr>
          </a:p>
          <a:p>
            <a:r>
              <a:rPr lang="es-GT" dirty="0">
                <a:latin typeface="Caviar Dreams" panose="020B0402020204020504" pitchFamily="34" charset="0"/>
              </a:rPr>
              <a:t>¿Se puede llamar acompañamiento a los más pequeños?</a:t>
            </a:r>
          </a:p>
          <a:p>
            <a:r>
              <a:rPr lang="es-GT" dirty="0">
                <a:latin typeface="Caviar Dreams" panose="020B0402020204020504" pitchFamily="34" charset="0"/>
              </a:rPr>
              <a:t>Avanzar en la primaria en el modelo de la secundaria</a:t>
            </a:r>
          </a:p>
          <a:p>
            <a:r>
              <a:rPr lang="es-GT" dirty="0">
                <a:latin typeface="Caviar Dreams" panose="020B0402020204020504" pitchFamily="34" charset="0"/>
              </a:rPr>
              <a:t>Evaluación del crecimiento humano de los estudiantes.</a:t>
            </a:r>
          </a:p>
          <a:p>
            <a:r>
              <a:rPr lang="es-GT" dirty="0">
                <a:latin typeface="Caviar Dreams" panose="020B0402020204020504" pitchFamily="34" charset="0"/>
              </a:rPr>
              <a:t>Selección de acompañantes</a:t>
            </a:r>
          </a:p>
          <a:p>
            <a:r>
              <a:rPr lang="es-GT" dirty="0">
                <a:latin typeface="Caviar Dreams" panose="020B0402020204020504" pitchFamily="34" charset="0"/>
              </a:rPr>
              <a:t>Formación permanente del acompañante (diseño diplomado y acompañamiento personal)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54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8ACEEC4-C834-454E-8A1E-C57E6FB0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9879A79-6687-4DD1-938E-0454F2377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987" y="1734880"/>
            <a:ext cx="2558386" cy="3388237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74F70C7-784D-4585-B97A-64FB543323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518147"/>
              </p:ext>
            </p:extLst>
          </p:nvPr>
        </p:nvGraphicFramePr>
        <p:xfrm>
          <a:off x="115193" y="1"/>
          <a:ext cx="8537600" cy="6786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885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56CC44-3B07-42DA-A88A-3FD3EAD9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E12278C-80AE-4313-9661-1F20B3E9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09" y="2441196"/>
            <a:ext cx="11425805" cy="1752599"/>
          </a:xfrm>
        </p:spPr>
        <p:txBody>
          <a:bodyPr>
            <a:normAutofit/>
          </a:bodyPr>
          <a:lstStyle/>
          <a:p>
            <a:pPr algn="ctr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1. Ámbito Currículo por competencias. </a:t>
            </a: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Caviar Dreams" panose="020B0402020204020504" pitchFamily="34" charset="0"/>
              </a:rPr>
              <a:t>Acompañamiento a estudiantes.</a:t>
            </a:r>
          </a:p>
        </p:txBody>
      </p:sp>
    </p:spTree>
    <p:extLst>
      <p:ext uri="{BB962C8B-B14F-4D97-AF65-F5344CB8AC3E}">
        <p14:creationId xmlns:p14="http://schemas.microsoft.com/office/powerpoint/2010/main" val="1854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4DD3C85-ECE6-4142-92B5-463CF934E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9" y="154772"/>
            <a:ext cx="12099041" cy="68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56CC44-3B07-42DA-A88A-3FD3EAD9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id="{ACB53EE2-A4C2-49FD-842D-0DB9652AD5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3305742"/>
              </p:ext>
            </p:extLst>
          </p:nvPr>
        </p:nvGraphicFramePr>
        <p:xfrm>
          <a:off x="2474752" y="908892"/>
          <a:ext cx="6971251" cy="504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F90C79F-CB20-475B-88E2-505026C2E918}"/>
              </a:ext>
            </a:extLst>
          </p:cNvPr>
          <p:cNvSpPr txBox="1"/>
          <p:nvPr/>
        </p:nvSpPr>
        <p:spPr>
          <a:xfrm>
            <a:off x="8666922" y="1219200"/>
            <a:ext cx="2796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>
                <a:solidFill>
                  <a:srgbClr val="002060"/>
                </a:solidFill>
              </a:rPr>
              <a:t>Tríptico de la formación humana:</a:t>
            </a:r>
          </a:p>
          <a:p>
            <a:endParaRPr lang="es-GT" dirty="0"/>
          </a:p>
          <a:p>
            <a:r>
              <a:rPr lang="es-GT" dirty="0"/>
              <a:t>Psicológico</a:t>
            </a:r>
          </a:p>
          <a:p>
            <a:r>
              <a:rPr lang="es-GT" dirty="0"/>
              <a:t>Espiritual</a:t>
            </a:r>
          </a:p>
          <a:p>
            <a:r>
              <a:rPr lang="es-GT" dirty="0"/>
              <a:t>Compromiso histórico</a:t>
            </a:r>
          </a:p>
          <a:p>
            <a:endParaRPr lang="es-GT" dirty="0"/>
          </a:p>
          <a:p>
            <a:pPr algn="ctr"/>
            <a:r>
              <a:rPr lang="es-GT" sz="3200" dirty="0"/>
              <a:t>4 C´s</a:t>
            </a:r>
          </a:p>
        </p:txBody>
      </p:sp>
    </p:spTree>
    <p:extLst>
      <p:ext uri="{BB962C8B-B14F-4D97-AF65-F5344CB8AC3E}">
        <p14:creationId xmlns:p14="http://schemas.microsoft.com/office/powerpoint/2010/main" val="1454992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ielo, edificio&#10;&#10;Descripción generada automáticamente">
            <a:extLst>
              <a:ext uri="{FF2B5EF4-FFF2-40B4-BE49-F238E27FC236}">
                <a16:creationId xmlns:a16="http://schemas.microsoft.com/office/drawing/2014/main" id="{A445B13F-A84B-4A8D-BFBE-E28983605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5B186FD-F2A6-4207-B550-1B6396A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1752599"/>
          </a:xfrm>
        </p:spPr>
        <p:txBody>
          <a:bodyPr>
            <a:normAutofit/>
          </a:bodyPr>
          <a:lstStyle/>
          <a:p>
            <a:pPr algn="ctr"/>
            <a:r>
              <a:rPr lang="es-GT" sz="34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2. Ámbito Organización, Estructura y Recursos</a:t>
            </a:r>
          </a:p>
        </p:txBody>
      </p:sp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id="{5F42FEA9-3F5A-40C4-B01A-818CD8CE88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99409885"/>
              </p:ext>
            </p:extLst>
          </p:nvPr>
        </p:nvGraphicFramePr>
        <p:xfrm>
          <a:off x="553090" y="1325461"/>
          <a:ext cx="11283776" cy="544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04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0D2E76D-FE1A-46F3-8F56-3B98ABBD9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36D2A97-0755-4B08-8E4E-1FFFCD50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1752599"/>
          </a:xfrm>
        </p:spPr>
        <p:txBody>
          <a:bodyPr>
            <a:normAutofit/>
          </a:bodyPr>
          <a:lstStyle/>
          <a:p>
            <a:pPr algn="ctr"/>
            <a:r>
              <a:rPr lang="es-GT" sz="3400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3. Ámbito Familia, Comunidad y Antiguos alumnos</a:t>
            </a:r>
          </a:p>
        </p:txBody>
      </p:sp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id="{AB172FDE-4A02-4474-B68A-B31D07411E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8486359"/>
              </p:ext>
            </p:extLst>
          </p:nvPr>
        </p:nvGraphicFramePr>
        <p:xfrm>
          <a:off x="1275009" y="926326"/>
          <a:ext cx="9641982" cy="5946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06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ielo, edificio&#10;&#10;Descripción generada automáticamente">
            <a:extLst>
              <a:ext uri="{FF2B5EF4-FFF2-40B4-BE49-F238E27FC236}">
                <a16:creationId xmlns:a16="http://schemas.microsoft.com/office/drawing/2014/main" id="{724F72F2-1C5F-4CE3-908E-74B80499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232279B-7E30-449D-BF06-DEFC3B5F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203200"/>
            <a:ext cx="11669086" cy="861060"/>
          </a:xfrm>
        </p:spPr>
        <p:txBody>
          <a:bodyPr/>
          <a:lstStyle/>
          <a:p>
            <a:pPr algn="ctr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4. Ámbito Clima Escolar 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B554E084-C2B0-464C-987B-DB36C72CFB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1512321"/>
              </p:ext>
            </p:extLst>
          </p:nvPr>
        </p:nvGraphicFramePr>
        <p:xfrm>
          <a:off x="889233" y="1064260"/>
          <a:ext cx="10489967" cy="56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3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23BD77-0574-42DE-8E30-0924A8641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5D72F635-0F03-4B5F-A020-60A93B5E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10555"/>
            <a:ext cx="10058400" cy="880045"/>
          </a:xfrm>
        </p:spPr>
        <p:txBody>
          <a:bodyPr/>
          <a:lstStyle/>
          <a:p>
            <a:pPr algn="ctr"/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Lemon/Milk" panose="020B0603050302020204" pitchFamily="34" charset="0"/>
              </a:rPr>
              <a:t>Gobierno Escolar: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8092E8A-F159-4780-9C18-CC614D338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021149"/>
              </p:ext>
            </p:extLst>
          </p:nvPr>
        </p:nvGraphicFramePr>
        <p:xfrm>
          <a:off x="67112" y="990600"/>
          <a:ext cx="12124888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72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537</Words>
  <Application>Microsoft Office PowerPoint</Application>
  <PresentationFormat>Panorámica</PresentationFormat>
  <Paragraphs>95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Caviar Dreams</vt:lpstr>
      <vt:lpstr>Lemon/Milk</vt:lpstr>
      <vt:lpstr>Varela Round</vt:lpstr>
      <vt:lpstr>Tema de Office</vt:lpstr>
      <vt:lpstr>Líneas estratégicas del PEI  Programa de Acompañamiento</vt:lpstr>
      <vt:lpstr>Presentación de PowerPoint</vt:lpstr>
      <vt:lpstr>1. Ámbito Currículo por competencias. Acompañamiento a estudiantes.</vt:lpstr>
      <vt:lpstr>Presentación de PowerPoint</vt:lpstr>
      <vt:lpstr>Presentación de PowerPoint</vt:lpstr>
      <vt:lpstr>2. Ámbito Organización, Estructura y Recursos</vt:lpstr>
      <vt:lpstr>3. Ámbito Familia, Comunidad y Antiguos alumnos</vt:lpstr>
      <vt:lpstr>4. Ámbito Clima Escolar </vt:lpstr>
      <vt:lpstr>Gobierno Escolar:</vt:lpstr>
      <vt:lpstr>Gobierno Escolar:</vt:lpstr>
      <vt:lpstr>Presentación de PowerPoint</vt:lpstr>
      <vt:lpstr>¿En qué hemos mejorado?</vt:lpstr>
      <vt:lpstr>Conclusiones encuesta de Satisfacción, realizada a padres de familia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Arturo Robles</dc:creator>
  <cp:lastModifiedBy>Pedro Fernandez</cp:lastModifiedBy>
  <cp:revision>75</cp:revision>
  <dcterms:created xsi:type="dcterms:W3CDTF">2019-05-15T16:32:49Z</dcterms:created>
  <dcterms:modified xsi:type="dcterms:W3CDTF">2019-06-10T20:26:39Z</dcterms:modified>
</cp:coreProperties>
</file>